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6" r:id="rId3"/>
    <p:sldId id="260" r:id="rId4"/>
    <p:sldId id="289" r:id="rId5"/>
    <p:sldId id="292" r:id="rId6"/>
    <p:sldId id="296" r:id="rId7"/>
    <p:sldId id="290" r:id="rId8"/>
    <p:sldId id="293" r:id="rId9"/>
    <p:sldId id="291" r:id="rId10"/>
    <p:sldId id="263" r:id="rId11"/>
    <p:sldId id="265" r:id="rId12"/>
    <p:sldId id="295" r:id="rId13"/>
    <p:sldId id="266" r:id="rId14"/>
    <p:sldId id="283" r:id="rId15"/>
    <p:sldId id="278" r:id="rId16"/>
    <p:sldId id="272" r:id="rId17"/>
    <p:sldId id="273" r:id="rId18"/>
    <p:sldId id="274" r:id="rId19"/>
    <p:sldId id="276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91" autoAdjust="0"/>
    <p:restoredTop sz="92437" autoAdjust="0"/>
  </p:normalViewPr>
  <p:slideViewPr>
    <p:cSldViewPr>
      <p:cViewPr>
        <p:scale>
          <a:sx n="69" d="100"/>
          <a:sy n="69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FF24F-6FB9-416A-94ED-ECAFD2EAB754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1CE5-021A-483F-9799-41F5C70F2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1CE5-021A-483F-9799-41F5C70F28B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034B30-D689-4780-8E5C-8DA5262365B1}" type="datetimeFigureOut">
              <a:rPr lang="en-US" smtClean="0"/>
              <a:pPr/>
              <a:t>5/15/2011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2F603A-24B2-471A-B41A-EB3FA0A2E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55848"/>
            <a:ext cx="8458200" cy="167335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Complex, Indirect, Convoluted Tasks </a:t>
            </a:r>
            <a:b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Yield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Better Job Performance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638800"/>
            <a:ext cx="3505200" cy="381000"/>
          </a:xfrm>
        </p:spPr>
        <p:txBody>
          <a:bodyPr/>
          <a:lstStyle/>
          <a:p>
            <a:r>
              <a:rPr lang="en-US" dirty="0" smtClean="0"/>
              <a:t>Delivered by: Aaron Makin</a:t>
            </a:r>
            <a:endParaRPr lang="en-US" dirty="0"/>
          </a:p>
        </p:txBody>
      </p:sp>
      <p:pic>
        <p:nvPicPr>
          <p:cNvPr id="5" name="Picture 4" descr="tit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9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Build Momentum</a:t>
            </a:r>
            <a:endParaRPr lang="en-US" sz="6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train - candie_n may 29, 2008 - a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28600"/>
            <a:ext cx="1905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Baskerville Old Face" pitchFamily="18" charset="0"/>
              </a:rPr>
              <a:t>Start with </a:t>
            </a:r>
          </a:p>
          <a:p>
            <a:r>
              <a:rPr lang="en-US" sz="8800" dirty="0" smtClean="0">
                <a:latin typeface="Baskerville Old Face" pitchFamily="18" charset="0"/>
              </a:rPr>
              <a:t>Something Small</a:t>
            </a:r>
            <a:endParaRPr lang="en-US" sz="8800" dirty="0">
              <a:latin typeface="Baskerville Old Face" pitchFamily="18" charset="0"/>
            </a:endParaRPr>
          </a:p>
        </p:txBody>
      </p:sp>
      <p:pic>
        <p:nvPicPr>
          <p:cNvPr id="3" name="Picture 2" descr="train - candie_n may 29, 2008 - a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435600"/>
            <a:ext cx="1066800" cy="142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Build Momentum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00B0F0"/>
                </a:solidFill>
              </a:rPr>
              <a:t>Rapid Prototype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Get the ball rolling!</a:t>
            </a:r>
            <a:endParaRPr lang="en-US" sz="4800" dirty="0"/>
          </a:p>
        </p:txBody>
      </p:sp>
      <p:pic>
        <p:nvPicPr>
          <p:cNvPr id="3" name="Picture 2" descr="train - candie_n may 29, 2008 - a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435600"/>
            <a:ext cx="1066800" cy="142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Build Momentum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90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3399"/>
                </a:solidFill>
              </a:rPr>
              <a:t>Confidence</a:t>
            </a:r>
            <a:r>
              <a:rPr lang="en-US" sz="4000" dirty="0" smtClean="0"/>
              <a:t> = Competitive Advantage</a:t>
            </a:r>
            <a:endParaRPr lang="en-US" sz="4000" dirty="0"/>
          </a:p>
        </p:txBody>
      </p:sp>
      <p:pic>
        <p:nvPicPr>
          <p:cNvPr id="3" name="Picture 2" descr="train - candie_n may 29, 2008 - a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435600"/>
            <a:ext cx="1066800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6019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Build Momentum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474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Test Your Abilities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3079" name="Picture 7" descr="C:\Documents and Settings\aaron makin\My Documents\My Things\TEDx\pics\superman - aitor escauriaza - apr 13 2008 - bcn_bike_Supe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2438400" cy="3608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1295400"/>
            <a:ext cx="2057400" cy="1219200"/>
          </a:xfrm>
          <a:prstGeom prst="rect">
            <a:avLst/>
          </a:prstGeom>
          <a:solidFill>
            <a:schemeClr val="dk1">
              <a:alpha val="5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See the Problem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828800" y="4419600"/>
            <a:ext cx="2514600" cy="1600200"/>
          </a:xfrm>
          <a:prstGeom prst="rect">
            <a:avLst/>
          </a:prstGeom>
          <a:solidFill>
            <a:schemeClr val="dk1">
              <a:alpha val="5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Small, Controlled Changes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410200" y="2209800"/>
            <a:ext cx="2743200" cy="1371600"/>
          </a:xfrm>
          <a:prstGeom prst="rect">
            <a:avLst/>
          </a:prstGeom>
          <a:solidFill>
            <a:schemeClr val="dk1">
              <a:alpha val="5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 heads are better than 1</a:t>
            </a:r>
            <a:endParaRPr lang="en-US" sz="36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2585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Test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Your Abilities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Learn Where Weaknesses Exist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28600" y="6172200"/>
            <a:ext cx="3640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 Scott, “Broken Chain”, April 28, 2007 via Flickr, Creative Commons Attribution and Share Alike</a:t>
            </a:r>
            <a:endParaRPr 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c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629400" cy="43801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4800600" y="2133600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1752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it is!</a:t>
            </a:r>
            <a:endParaRPr lang="en-US" sz="20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24244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Test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Your Abilities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aaron makin\Local Settings\Temporary Internet Files\Content.IE5\YJ7H70TV\MP9004487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74813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Igniting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Passion</a:t>
            </a:r>
            <a:endParaRPr kumimoji="0" lang="en-US" sz="1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752600"/>
            <a:ext cx="5000998" cy="2514600"/>
          </a:xfrm>
          <a:prstGeom prst="rect">
            <a:avLst/>
          </a:prstGeom>
        </p:spPr>
      </p:pic>
      <p:pic>
        <p:nvPicPr>
          <p:cNvPr id="30722" name="Picture 2" descr="C:\Documents and Settings\aaron makin\Local Settings\Temporary Internet Files\Content.IE5\3DC78YN1\MP9004387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400" y="5181600"/>
            <a:ext cx="1117600" cy="167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91400" y="5562600"/>
            <a:ext cx="175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Igniting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Passion</a:t>
            </a:r>
            <a:endParaRPr lang="en-US" sz="4400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724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Excitement!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7620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Fulfillment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764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 smtClean="0"/>
              <a:t>Innovation can be seen as something that </a:t>
            </a:r>
            <a:r>
              <a:rPr lang="en-US" sz="4400" i="1" dirty="0" smtClean="0">
                <a:solidFill>
                  <a:srgbClr val="00B050"/>
                </a:solidFill>
              </a:rPr>
              <a:t>does</a:t>
            </a:r>
            <a:r>
              <a:rPr lang="en-US" sz="4400" dirty="0" smtClean="0"/>
              <a:t>, not something that </a:t>
            </a:r>
            <a:r>
              <a:rPr lang="en-US" sz="4400" i="1" dirty="0" smtClean="0">
                <a:solidFill>
                  <a:schemeClr val="accent2"/>
                </a:solidFill>
              </a:rPr>
              <a:t>is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- Wiki</a:t>
            </a:r>
            <a:endParaRPr lang="en-US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Fuel You Forward</a:t>
            </a:r>
            <a:endParaRPr kumimoji="0" lang="en-US" sz="1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be machine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1219200" y="304800"/>
            <a:ext cx="6705600" cy="63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581400"/>
            <a:ext cx="2057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Link Together!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titl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667000"/>
            <a:ext cx="20574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429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IDEA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5410200"/>
            <a:ext cx="838200" cy="1588"/>
          </a:xfrm>
          <a:prstGeom prst="straightConnector1">
            <a:avLst/>
          </a:prstGeom>
          <a:ln w="101600">
            <a:solidFill>
              <a:srgbClr val="92D050"/>
            </a:solidFill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5715000"/>
            <a:ext cx="2057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itl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4800600"/>
            <a:ext cx="2057400" cy="914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5200" y="556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IDEA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3657600"/>
            <a:ext cx="2057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titl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2743200"/>
            <a:ext cx="2057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05600" y="3505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IDEA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15000" y="3352800"/>
            <a:ext cx="838200" cy="1588"/>
          </a:xfrm>
          <a:prstGeom prst="straightConnector1">
            <a:avLst/>
          </a:prstGeom>
          <a:ln w="101600">
            <a:solidFill>
              <a:srgbClr val="92D050"/>
            </a:solidFill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655190" y="2702659"/>
            <a:ext cx="2578452" cy="3476468"/>
          </a:xfrm>
          <a:custGeom>
            <a:avLst/>
            <a:gdLst>
              <a:gd name="connsiteX0" fmla="*/ 942046 w 2578452"/>
              <a:gd name="connsiteY0" fmla="*/ 705559 h 3476468"/>
              <a:gd name="connsiteX1" fmla="*/ 651101 w 2578452"/>
              <a:gd name="connsiteY1" fmla="*/ 691705 h 3476468"/>
              <a:gd name="connsiteX2" fmla="*/ 609537 w 2578452"/>
              <a:gd name="connsiteY2" fmla="*/ 677850 h 3476468"/>
              <a:gd name="connsiteX3" fmla="*/ 415574 w 2578452"/>
              <a:gd name="connsiteY3" fmla="*/ 650141 h 3476468"/>
              <a:gd name="connsiteX4" fmla="*/ 263174 w 2578452"/>
              <a:gd name="connsiteY4" fmla="*/ 622432 h 3476468"/>
              <a:gd name="connsiteX5" fmla="*/ 180046 w 2578452"/>
              <a:gd name="connsiteY5" fmla="*/ 608577 h 3476468"/>
              <a:gd name="connsiteX6" fmla="*/ 96919 w 2578452"/>
              <a:gd name="connsiteY6" fmla="*/ 580868 h 3476468"/>
              <a:gd name="connsiteX7" fmla="*/ 41501 w 2578452"/>
              <a:gd name="connsiteY7" fmla="*/ 289923 h 3476468"/>
              <a:gd name="connsiteX8" fmla="*/ 83065 w 2578452"/>
              <a:gd name="connsiteY8" fmla="*/ 68250 h 3476468"/>
              <a:gd name="connsiteX9" fmla="*/ 124628 w 2578452"/>
              <a:gd name="connsiteY9" fmla="*/ 40541 h 3476468"/>
              <a:gd name="connsiteX10" fmla="*/ 166192 w 2578452"/>
              <a:gd name="connsiteY10" fmla="*/ 26686 h 3476468"/>
              <a:gd name="connsiteX11" fmla="*/ 443283 w 2578452"/>
              <a:gd name="connsiteY11" fmla="*/ 68250 h 3476468"/>
              <a:gd name="connsiteX12" fmla="*/ 457137 w 2578452"/>
              <a:gd name="connsiteY12" fmla="*/ 109814 h 3476468"/>
              <a:gd name="connsiteX13" fmla="*/ 443283 w 2578452"/>
              <a:gd name="connsiteY13" fmla="*/ 262214 h 3476468"/>
              <a:gd name="connsiteX14" fmla="*/ 415574 w 2578452"/>
              <a:gd name="connsiteY14" fmla="*/ 303777 h 3476468"/>
              <a:gd name="connsiteX15" fmla="*/ 401719 w 2578452"/>
              <a:gd name="connsiteY15" fmla="*/ 345341 h 3476468"/>
              <a:gd name="connsiteX16" fmla="*/ 374010 w 2578452"/>
              <a:gd name="connsiteY16" fmla="*/ 386905 h 3476468"/>
              <a:gd name="connsiteX17" fmla="*/ 360155 w 2578452"/>
              <a:gd name="connsiteY17" fmla="*/ 428468 h 3476468"/>
              <a:gd name="connsiteX18" fmla="*/ 332446 w 2578452"/>
              <a:gd name="connsiteY18" fmla="*/ 483886 h 3476468"/>
              <a:gd name="connsiteX19" fmla="*/ 318592 w 2578452"/>
              <a:gd name="connsiteY19" fmla="*/ 567014 h 3476468"/>
              <a:gd name="connsiteX20" fmla="*/ 277028 w 2578452"/>
              <a:gd name="connsiteY20" fmla="*/ 691705 h 3476468"/>
              <a:gd name="connsiteX21" fmla="*/ 263174 w 2578452"/>
              <a:gd name="connsiteY21" fmla="*/ 733268 h 3476468"/>
              <a:gd name="connsiteX22" fmla="*/ 249319 w 2578452"/>
              <a:gd name="connsiteY22" fmla="*/ 788686 h 3476468"/>
              <a:gd name="connsiteX23" fmla="*/ 235465 w 2578452"/>
              <a:gd name="connsiteY23" fmla="*/ 830250 h 3476468"/>
              <a:gd name="connsiteX24" fmla="*/ 221610 w 2578452"/>
              <a:gd name="connsiteY24" fmla="*/ 913377 h 3476468"/>
              <a:gd name="connsiteX25" fmla="*/ 235465 w 2578452"/>
              <a:gd name="connsiteY25" fmla="*/ 1135050 h 3476468"/>
              <a:gd name="connsiteX26" fmla="*/ 290883 w 2578452"/>
              <a:gd name="connsiteY26" fmla="*/ 1190468 h 3476468"/>
              <a:gd name="connsiteX27" fmla="*/ 609537 w 2578452"/>
              <a:gd name="connsiteY27" fmla="*/ 1204323 h 3476468"/>
              <a:gd name="connsiteX28" fmla="*/ 664955 w 2578452"/>
              <a:gd name="connsiteY28" fmla="*/ 1245886 h 3476468"/>
              <a:gd name="connsiteX29" fmla="*/ 720374 w 2578452"/>
              <a:gd name="connsiteY29" fmla="*/ 1259741 h 3476468"/>
              <a:gd name="connsiteX30" fmla="*/ 761937 w 2578452"/>
              <a:gd name="connsiteY30" fmla="*/ 1273596 h 3476468"/>
              <a:gd name="connsiteX31" fmla="*/ 872774 w 2578452"/>
              <a:gd name="connsiteY31" fmla="*/ 1315159 h 3476468"/>
              <a:gd name="connsiteX32" fmla="*/ 900483 w 2578452"/>
              <a:gd name="connsiteY32" fmla="*/ 1356723 h 3476468"/>
              <a:gd name="connsiteX33" fmla="*/ 900483 w 2578452"/>
              <a:gd name="connsiteY33" fmla="*/ 1467559 h 3476468"/>
              <a:gd name="connsiteX34" fmla="*/ 817355 w 2578452"/>
              <a:gd name="connsiteY34" fmla="*/ 1509123 h 3476468"/>
              <a:gd name="connsiteX35" fmla="*/ 761937 w 2578452"/>
              <a:gd name="connsiteY35" fmla="*/ 1606105 h 3476468"/>
              <a:gd name="connsiteX36" fmla="*/ 720374 w 2578452"/>
              <a:gd name="connsiteY36" fmla="*/ 1647668 h 3476468"/>
              <a:gd name="connsiteX37" fmla="*/ 678810 w 2578452"/>
              <a:gd name="connsiteY37" fmla="*/ 1703086 h 3476468"/>
              <a:gd name="connsiteX38" fmla="*/ 623392 w 2578452"/>
              <a:gd name="connsiteY38" fmla="*/ 1730796 h 3476468"/>
              <a:gd name="connsiteX39" fmla="*/ 567974 w 2578452"/>
              <a:gd name="connsiteY39" fmla="*/ 1827777 h 3476468"/>
              <a:gd name="connsiteX40" fmla="*/ 512555 w 2578452"/>
              <a:gd name="connsiteY40" fmla="*/ 1869341 h 3476468"/>
              <a:gd name="connsiteX41" fmla="*/ 457137 w 2578452"/>
              <a:gd name="connsiteY41" fmla="*/ 1883196 h 3476468"/>
              <a:gd name="connsiteX42" fmla="*/ 360155 w 2578452"/>
              <a:gd name="connsiteY42" fmla="*/ 1869341 h 3476468"/>
              <a:gd name="connsiteX43" fmla="*/ 318592 w 2578452"/>
              <a:gd name="connsiteY43" fmla="*/ 1841632 h 3476468"/>
              <a:gd name="connsiteX44" fmla="*/ 249319 w 2578452"/>
              <a:gd name="connsiteY44" fmla="*/ 1758505 h 3476468"/>
              <a:gd name="connsiteX45" fmla="*/ 263174 w 2578452"/>
              <a:gd name="connsiteY45" fmla="*/ 1661523 h 3476468"/>
              <a:gd name="connsiteX46" fmla="*/ 304737 w 2578452"/>
              <a:gd name="connsiteY46" fmla="*/ 1606105 h 3476468"/>
              <a:gd name="connsiteX47" fmla="*/ 346301 w 2578452"/>
              <a:gd name="connsiteY47" fmla="*/ 1592250 h 3476468"/>
              <a:gd name="connsiteX48" fmla="*/ 512555 w 2578452"/>
              <a:gd name="connsiteY48" fmla="*/ 1578396 h 3476468"/>
              <a:gd name="connsiteX49" fmla="*/ 789646 w 2578452"/>
              <a:gd name="connsiteY49" fmla="*/ 1592250 h 3476468"/>
              <a:gd name="connsiteX50" fmla="*/ 831210 w 2578452"/>
              <a:gd name="connsiteY50" fmla="*/ 1606105 h 3476468"/>
              <a:gd name="connsiteX51" fmla="*/ 872774 w 2578452"/>
              <a:gd name="connsiteY51" fmla="*/ 1647668 h 3476468"/>
              <a:gd name="connsiteX52" fmla="*/ 955901 w 2578452"/>
              <a:gd name="connsiteY52" fmla="*/ 1703086 h 3476468"/>
              <a:gd name="connsiteX53" fmla="*/ 983610 w 2578452"/>
              <a:gd name="connsiteY53" fmla="*/ 1730796 h 3476468"/>
              <a:gd name="connsiteX54" fmla="*/ 1039028 w 2578452"/>
              <a:gd name="connsiteY54" fmla="*/ 1772359 h 3476468"/>
              <a:gd name="connsiteX55" fmla="*/ 1136010 w 2578452"/>
              <a:gd name="connsiteY55" fmla="*/ 1841632 h 3476468"/>
              <a:gd name="connsiteX56" fmla="*/ 1246846 w 2578452"/>
              <a:gd name="connsiteY56" fmla="*/ 1938614 h 3476468"/>
              <a:gd name="connsiteX57" fmla="*/ 1288410 w 2578452"/>
              <a:gd name="connsiteY57" fmla="*/ 1966323 h 3476468"/>
              <a:gd name="connsiteX58" fmla="*/ 1399246 w 2578452"/>
              <a:gd name="connsiteY58" fmla="*/ 1994032 h 3476468"/>
              <a:gd name="connsiteX59" fmla="*/ 1440810 w 2578452"/>
              <a:gd name="connsiteY59" fmla="*/ 2007886 h 3476468"/>
              <a:gd name="connsiteX60" fmla="*/ 1510083 w 2578452"/>
              <a:gd name="connsiteY60" fmla="*/ 2021741 h 3476468"/>
              <a:gd name="connsiteX61" fmla="*/ 1911865 w 2578452"/>
              <a:gd name="connsiteY61" fmla="*/ 2035596 h 3476468"/>
              <a:gd name="connsiteX62" fmla="*/ 1953428 w 2578452"/>
              <a:gd name="connsiteY62" fmla="*/ 2063305 h 3476468"/>
              <a:gd name="connsiteX63" fmla="*/ 2064265 w 2578452"/>
              <a:gd name="connsiteY63" fmla="*/ 2118723 h 3476468"/>
              <a:gd name="connsiteX64" fmla="*/ 2119683 w 2578452"/>
              <a:gd name="connsiteY64" fmla="*/ 2160286 h 3476468"/>
              <a:gd name="connsiteX65" fmla="*/ 2230519 w 2578452"/>
              <a:gd name="connsiteY65" fmla="*/ 2215705 h 3476468"/>
              <a:gd name="connsiteX66" fmla="*/ 2313646 w 2578452"/>
              <a:gd name="connsiteY66" fmla="*/ 2271123 h 3476468"/>
              <a:gd name="connsiteX67" fmla="*/ 2355210 w 2578452"/>
              <a:gd name="connsiteY67" fmla="*/ 2354250 h 3476468"/>
              <a:gd name="connsiteX68" fmla="*/ 2396774 w 2578452"/>
              <a:gd name="connsiteY68" fmla="*/ 2465086 h 3476468"/>
              <a:gd name="connsiteX69" fmla="*/ 2355210 w 2578452"/>
              <a:gd name="connsiteY69" fmla="*/ 2645196 h 3476468"/>
              <a:gd name="connsiteX70" fmla="*/ 2313646 w 2578452"/>
              <a:gd name="connsiteY70" fmla="*/ 2700614 h 3476468"/>
              <a:gd name="connsiteX71" fmla="*/ 2202810 w 2578452"/>
              <a:gd name="connsiteY71" fmla="*/ 2756032 h 3476468"/>
              <a:gd name="connsiteX72" fmla="*/ 2078119 w 2578452"/>
              <a:gd name="connsiteY72" fmla="*/ 2742177 h 3476468"/>
              <a:gd name="connsiteX73" fmla="*/ 1981137 w 2578452"/>
              <a:gd name="connsiteY73" fmla="*/ 2672905 h 3476468"/>
              <a:gd name="connsiteX74" fmla="*/ 1925719 w 2578452"/>
              <a:gd name="connsiteY74" fmla="*/ 2562068 h 3476468"/>
              <a:gd name="connsiteX75" fmla="*/ 1870301 w 2578452"/>
              <a:gd name="connsiteY75" fmla="*/ 2409668 h 3476468"/>
              <a:gd name="connsiteX76" fmla="*/ 1884155 w 2578452"/>
              <a:gd name="connsiteY76" fmla="*/ 2284977 h 3476468"/>
              <a:gd name="connsiteX77" fmla="*/ 2022701 w 2578452"/>
              <a:gd name="connsiteY77" fmla="*/ 2160286 h 3476468"/>
              <a:gd name="connsiteX78" fmla="*/ 2064265 w 2578452"/>
              <a:gd name="connsiteY78" fmla="*/ 2132577 h 3476468"/>
              <a:gd name="connsiteX79" fmla="*/ 2119683 w 2578452"/>
              <a:gd name="connsiteY79" fmla="*/ 2118723 h 3476468"/>
              <a:gd name="connsiteX80" fmla="*/ 2161246 w 2578452"/>
              <a:gd name="connsiteY80" fmla="*/ 2104868 h 3476468"/>
              <a:gd name="connsiteX81" fmla="*/ 2299792 w 2578452"/>
              <a:gd name="connsiteY81" fmla="*/ 2118723 h 3476468"/>
              <a:gd name="connsiteX82" fmla="*/ 2396774 w 2578452"/>
              <a:gd name="connsiteY82" fmla="*/ 2201850 h 3476468"/>
              <a:gd name="connsiteX83" fmla="*/ 2438337 w 2578452"/>
              <a:gd name="connsiteY83" fmla="*/ 2215705 h 3476468"/>
              <a:gd name="connsiteX84" fmla="*/ 2466046 w 2578452"/>
              <a:gd name="connsiteY84" fmla="*/ 2257268 h 3476468"/>
              <a:gd name="connsiteX85" fmla="*/ 2507610 w 2578452"/>
              <a:gd name="connsiteY85" fmla="*/ 2298832 h 3476468"/>
              <a:gd name="connsiteX86" fmla="*/ 2563028 w 2578452"/>
              <a:gd name="connsiteY86" fmla="*/ 2409668 h 3476468"/>
              <a:gd name="connsiteX87" fmla="*/ 2549174 w 2578452"/>
              <a:gd name="connsiteY87" fmla="*/ 2783741 h 3476468"/>
              <a:gd name="connsiteX88" fmla="*/ 2466046 w 2578452"/>
              <a:gd name="connsiteY88" fmla="*/ 2811450 h 3476468"/>
              <a:gd name="connsiteX89" fmla="*/ 2327501 w 2578452"/>
              <a:gd name="connsiteY89" fmla="*/ 2797596 h 3476468"/>
              <a:gd name="connsiteX90" fmla="*/ 2258228 w 2578452"/>
              <a:gd name="connsiteY90" fmla="*/ 2728323 h 3476468"/>
              <a:gd name="connsiteX91" fmla="*/ 2216665 w 2578452"/>
              <a:gd name="connsiteY91" fmla="*/ 2700614 h 3476468"/>
              <a:gd name="connsiteX92" fmla="*/ 2161246 w 2578452"/>
              <a:gd name="connsiteY92" fmla="*/ 2631341 h 3476468"/>
              <a:gd name="connsiteX93" fmla="*/ 2119683 w 2578452"/>
              <a:gd name="connsiteY93" fmla="*/ 2451232 h 3476468"/>
              <a:gd name="connsiteX94" fmla="*/ 2091974 w 2578452"/>
              <a:gd name="connsiteY94" fmla="*/ 2395814 h 3476468"/>
              <a:gd name="connsiteX95" fmla="*/ 2036555 w 2578452"/>
              <a:gd name="connsiteY95" fmla="*/ 2340396 h 3476468"/>
              <a:gd name="connsiteX96" fmla="*/ 1981137 w 2578452"/>
              <a:gd name="connsiteY96" fmla="*/ 2312686 h 3476468"/>
              <a:gd name="connsiteX97" fmla="*/ 1870301 w 2578452"/>
              <a:gd name="connsiteY97" fmla="*/ 2243414 h 3476468"/>
              <a:gd name="connsiteX98" fmla="*/ 1787174 w 2578452"/>
              <a:gd name="connsiteY98" fmla="*/ 2257268 h 3476468"/>
              <a:gd name="connsiteX99" fmla="*/ 1759465 w 2578452"/>
              <a:gd name="connsiteY99" fmla="*/ 2298832 h 3476468"/>
              <a:gd name="connsiteX100" fmla="*/ 1731755 w 2578452"/>
              <a:gd name="connsiteY100" fmla="*/ 2409668 h 3476468"/>
              <a:gd name="connsiteX101" fmla="*/ 1704046 w 2578452"/>
              <a:gd name="connsiteY101" fmla="*/ 2506650 h 3476468"/>
              <a:gd name="connsiteX102" fmla="*/ 1676337 w 2578452"/>
              <a:gd name="connsiteY102" fmla="*/ 2866868 h 3476468"/>
              <a:gd name="connsiteX103" fmla="*/ 1648628 w 2578452"/>
              <a:gd name="connsiteY103" fmla="*/ 2963850 h 3476468"/>
              <a:gd name="connsiteX104" fmla="*/ 1634774 w 2578452"/>
              <a:gd name="connsiteY104" fmla="*/ 3005414 h 3476468"/>
              <a:gd name="connsiteX105" fmla="*/ 1607065 w 2578452"/>
              <a:gd name="connsiteY105" fmla="*/ 3102396 h 3476468"/>
              <a:gd name="connsiteX106" fmla="*/ 1565501 w 2578452"/>
              <a:gd name="connsiteY106" fmla="*/ 3434905 h 3476468"/>
              <a:gd name="connsiteX107" fmla="*/ 1523937 w 2578452"/>
              <a:gd name="connsiteY107" fmla="*/ 3476468 h 3476468"/>
              <a:gd name="connsiteX108" fmla="*/ 1468519 w 2578452"/>
              <a:gd name="connsiteY108" fmla="*/ 3421050 h 3476468"/>
              <a:gd name="connsiteX109" fmla="*/ 1440810 w 2578452"/>
              <a:gd name="connsiteY109" fmla="*/ 3337923 h 3476468"/>
              <a:gd name="connsiteX110" fmla="*/ 1413101 w 2578452"/>
              <a:gd name="connsiteY110" fmla="*/ 3240941 h 3476468"/>
              <a:gd name="connsiteX111" fmla="*/ 1371537 w 2578452"/>
              <a:gd name="connsiteY111" fmla="*/ 3143959 h 3476468"/>
              <a:gd name="connsiteX112" fmla="*/ 1343828 w 2578452"/>
              <a:gd name="connsiteY112" fmla="*/ 3046977 h 3476468"/>
              <a:gd name="connsiteX113" fmla="*/ 1329974 w 2578452"/>
              <a:gd name="connsiteY113" fmla="*/ 3005414 h 3476468"/>
              <a:gd name="connsiteX114" fmla="*/ 1316119 w 2578452"/>
              <a:gd name="connsiteY114" fmla="*/ 2949996 h 3476468"/>
              <a:gd name="connsiteX115" fmla="*/ 1288410 w 2578452"/>
              <a:gd name="connsiteY115" fmla="*/ 2825305 h 3476468"/>
              <a:gd name="connsiteX116" fmla="*/ 1274555 w 2578452"/>
              <a:gd name="connsiteY116" fmla="*/ 2783741 h 3476468"/>
              <a:gd name="connsiteX117" fmla="*/ 1219137 w 2578452"/>
              <a:gd name="connsiteY117" fmla="*/ 2700614 h 3476468"/>
              <a:gd name="connsiteX118" fmla="*/ 1177574 w 2578452"/>
              <a:gd name="connsiteY118" fmla="*/ 2672905 h 3476468"/>
              <a:gd name="connsiteX119" fmla="*/ 1136010 w 2578452"/>
              <a:gd name="connsiteY119" fmla="*/ 2631341 h 3476468"/>
              <a:gd name="connsiteX120" fmla="*/ 1094446 w 2578452"/>
              <a:gd name="connsiteY120" fmla="*/ 2617486 h 3476468"/>
              <a:gd name="connsiteX121" fmla="*/ 900483 w 2578452"/>
              <a:gd name="connsiteY121" fmla="*/ 2562068 h 347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578452" h="3476468">
                <a:moveTo>
                  <a:pt x="942046" y="705559"/>
                </a:moveTo>
                <a:cubicBezTo>
                  <a:pt x="845064" y="700941"/>
                  <a:pt x="747857" y="699768"/>
                  <a:pt x="651101" y="691705"/>
                </a:cubicBezTo>
                <a:cubicBezTo>
                  <a:pt x="636547" y="690492"/>
                  <a:pt x="623919" y="680388"/>
                  <a:pt x="609537" y="677850"/>
                </a:cubicBezTo>
                <a:cubicBezTo>
                  <a:pt x="545220" y="666500"/>
                  <a:pt x="480162" y="659829"/>
                  <a:pt x="415574" y="650141"/>
                </a:cubicBezTo>
                <a:cubicBezTo>
                  <a:pt x="298956" y="632648"/>
                  <a:pt x="368594" y="641599"/>
                  <a:pt x="263174" y="622432"/>
                </a:cubicBezTo>
                <a:cubicBezTo>
                  <a:pt x="235536" y="617407"/>
                  <a:pt x="207299" y="615390"/>
                  <a:pt x="180046" y="608577"/>
                </a:cubicBezTo>
                <a:cubicBezTo>
                  <a:pt x="151710" y="601493"/>
                  <a:pt x="96919" y="580868"/>
                  <a:pt x="96919" y="580868"/>
                </a:cubicBezTo>
                <a:cubicBezTo>
                  <a:pt x="0" y="483951"/>
                  <a:pt x="41501" y="543928"/>
                  <a:pt x="41501" y="289923"/>
                </a:cubicBezTo>
                <a:cubicBezTo>
                  <a:pt x="41501" y="167737"/>
                  <a:pt x="12499" y="124702"/>
                  <a:pt x="83065" y="68250"/>
                </a:cubicBezTo>
                <a:cubicBezTo>
                  <a:pt x="96067" y="57848"/>
                  <a:pt x="109735" y="47988"/>
                  <a:pt x="124628" y="40541"/>
                </a:cubicBezTo>
                <a:cubicBezTo>
                  <a:pt x="137690" y="34010"/>
                  <a:pt x="152337" y="31304"/>
                  <a:pt x="166192" y="26686"/>
                </a:cubicBezTo>
                <a:cubicBezTo>
                  <a:pt x="170849" y="26960"/>
                  <a:pt x="388683" y="0"/>
                  <a:pt x="443283" y="68250"/>
                </a:cubicBezTo>
                <a:cubicBezTo>
                  <a:pt x="452406" y="79654"/>
                  <a:pt x="452519" y="95959"/>
                  <a:pt x="457137" y="109814"/>
                </a:cubicBezTo>
                <a:cubicBezTo>
                  <a:pt x="452519" y="160614"/>
                  <a:pt x="453971" y="212337"/>
                  <a:pt x="443283" y="262214"/>
                </a:cubicBezTo>
                <a:cubicBezTo>
                  <a:pt x="439794" y="278495"/>
                  <a:pt x="423021" y="288884"/>
                  <a:pt x="415574" y="303777"/>
                </a:cubicBezTo>
                <a:cubicBezTo>
                  <a:pt x="409043" y="316839"/>
                  <a:pt x="408250" y="332279"/>
                  <a:pt x="401719" y="345341"/>
                </a:cubicBezTo>
                <a:cubicBezTo>
                  <a:pt x="394272" y="360234"/>
                  <a:pt x="381457" y="372012"/>
                  <a:pt x="374010" y="386905"/>
                </a:cubicBezTo>
                <a:cubicBezTo>
                  <a:pt x="367479" y="399967"/>
                  <a:pt x="365908" y="415045"/>
                  <a:pt x="360155" y="428468"/>
                </a:cubicBezTo>
                <a:cubicBezTo>
                  <a:pt x="352019" y="447451"/>
                  <a:pt x="341682" y="465413"/>
                  <a:pt x="332446" y="483886"/>
                </a:cubicBezTo>
                <a:cubicBezTo>
                  <a:pt x="327828" y="511595"/>
                  <a:pt x="325405" y="539761"/>
                  <a:pt x="318592" y="567014"/>
                </a:cubicBezTo>
                <a:cubicBezTo>
                  <a:pt x="318589" y="567027"/>
                  <a:pt x="283957" y="670917"/>
                  <a:pt x="277028" y="691705"/>
                </a:cubicBezTo>
                <a:cubicBezTo>
                  <a:pt x="272410" y="705559"/>
                  <a:pt x="266716" y="719100"/>
                  <a:pt x="263174" y="733268"/>
                </a:cubicBezTo>
                <a:cubicBezTo>
                  <a:pt x="258556" y="751741"/>
                  <a:pt x="254550" y="770377"/>
                  <a:pt x="249319" y="788686"/>
                </a:cubicBezTo>
                <a:cubicBezTo>
                  <a:pt x="245307" y="802728"/>
                  <a:pt x="238633" y="815994"/>
                  <a:pt x="235465" y="830250"/>
                </a:cubicBezTo>
                <a:cubicBezTo>
                  <a:pt x="229371" y="857672"/>
                  <a:pt x="226228" y="885668"/>
                  <a:pt x="221610" y="913377"/>
                </a:cubicBezTo>
                <a:cubicBezTo>
                  <a:pt x="226228" y="987268"/>
                  <a:pt x="227715" y="1061422"/>
                  <a:pt x="235465" y="1135050"/>
                </a:cubicBezTo>
                <a:cubicBezTo>
                  <a:pt x="239687" y="1175164"/>
                  <a:pt x="249714" y="1187301"/>
                  <a:pt x="290883" y="1190468"/>
                </a:cubicBezTo>
                <a:cubicBezTo>
                  <a:pt x="396888" y="1198622"/>
                  <a:pt x="503319" y="1199705"/>
                  <a:pt x="609537" y="1204323"/>
                </a:cubicBezTo>
                <a:cubicBezTo>
                  <a:pt x="628010" y="1218177"/>
                  <a:pt x="644302" y="1235560"/>
                  <a:pt x="664955" y="1245886"/>
                </a:cubicBezTo>
                <a:cubicBezTo>
                  <a:pt x="681986" y="1254402"/>
                  <a:pt x="702065" y="1254510"/>
                  <a:pt x="720374" y="1259741"/>
                </a:cubicBezTo>
                <a:cubicBezTo>
                  <a:pt x="734416" y="1263753"/>
                  <a:pt x="748875" y="1267065"/>
                  <a:pt x="761937" y="1273596"/>
                </a:cubicBezTo>
                <a:cubicBezTo>
                  <a:pt x="857066" y="1321161"/>
                  <a:pt x="739130" y="1288431"/>
                  <a:pt x="872774" y="1315159"/>
                </a:cubicBezTo>
                <a:cubicBezTo>
                  <a:pt x="882010" y="1329014"/>
                  <a:pt x="893036" y="1341830"/>
                  <a:pt x="900483" y="1356723"/>
                </a:cubicBezTo>
                <a:cubicBezTo>
                  <a:pt x="918478" y="1392713"/>
                  <a:pt x="922531" y="1428975"/>
                  <a:pt x="900483" y="1467559"/>
                </a:cubicBezTo>
                <a:cubicBezTo>
                  <a:pt x="887845" y="1489676"/>
                  <a:pt x="838688" y="1502012"/>
                  <a:pt x="817355" y="1509123"/>
                </a:cubicBezTo>
                <a:cubicBezTo>
                  <a:pt x="800417" y="1542999"/>
                  <a:pt x="786415" y="1576732"/>
                  <a:pt x="761937" y="1606105"/>
                </a:cubicBezTo>
                <a:cubicBezTo>
                  <a:pt x="749394" y="1621157"/>
                  <a:pt x="733125" y="1632792"/>
                  <a:pt x="720374" y="1647668"/>
                </a:cubicBezTo>
                <a:cubicBezTo>
                  <a:pt x="705347" y="1665200"/>
                  <a:pt x="696342" y="1688059"/>
                  <a:pt x="678810" y="1703086"/>
                </a:cubicBezTo>
                <a:cubicBezTo>
                  <a:pt x="663129" y="1716527"/>
                  <a:pt x="641865" y="1721559"/>
                  <a:pt x="623392" y="1730796"/>
                </a:cubicBezTo>
                <a:cubicBezTo>
                  <a:pt x="612525" y="1752529"/>
                  <a:pt x="587557" y="1808194"/>
                  <a:pt x="567974" y="1827777"/>
                </a:cubicBezTo>
                <a:cubicBezTo>
                  <a:pt x="551646" y="1844105"/>
                  <a:pt x="533208" y="1859014"/>
                  <a:pt x="512555" y="1869341"/>
                </a:cubicBezTo>
                <a:cubicBezTo>
                  <a:pt x="495524" y="1877857"/>
                  <a:pt x="475610" y="1878578"/>
                  <a:pt x="457137" y="1883196"/>
                </a:cubicBezTo>
                <a:cubicBezTo>
                  <a:pt x="424810" y="1878578"/>
                  <a:pt x="391433" y="1878725"/>
                  <a:pt x="360155" y="1869341"/>
                </a:cubicBezTo>
                <a:cubicBezTo>
                  <a:pt x="344206" y="1864556"/>
                  <a:pt x="331384" y="1852292"/>
                  <a:pt x="318592" y="1841632"/>
                </a:cubicBezTo>
                <a:cubicBezTo>
                  <a:pt x="278589" y="1808296"/>
                  <a:pt x="276565" y="1799373"/>
                  <a:pt x="249319" y="1758505"/>
                </a:cubicBezTo>
                <a:cubicBezTo>
                  <a:pt x="253937" y="1726178"/>
                  <a:pt x="252014" y="1692212"/>
                  <a:pt x="263174" y="1661523"/>
                </a:cubicBezTo>
                <a:cubicBezTo>
                  <a:pt x="271065" y="1639822"/>
                  <a:pt x="286998" y="1620887"/>
                  <a:pt x="304737" y="1606105"/>
                </a:cubicBezTo>
                <a:cubicBezTo>
                  <a:pt x="315956" y="1596756"/>
                  <a:pt x="331825" y="1594180"/>
                  <a:pt x="346301" y="1592250"/>
                </a:cubicBezTo>
                <a:cubicBezTo>
                  <a:pt x="401423" y="1584900"/>
                  <a:pt x="457137" y="1583014"/>
                  <a:pt x="512555" y="1578396"/>
                </a:cubicBezTo>
                <a:cubicBezTo>
                  <a:pt x="604919" y="1583014"/>
                  <a:pt x="697515" y="1584239"/>
                  <a:pt x="789646" y="1592250"/>
                </a:cubicBezTo>
                <a:cubicBezTo>
                  <a:pt x="804195" y="1593515"/>
                  <a:pt x="819059" y="1598004"/>
                  <a:pt x="831210" y="1606105"/>
                </a:cubicBezTo>
                <a:cubicBezTo>
                  <a:pt x="847513" y="1616973"/>
                  <a:pt x="857308" y="1635639"/>
                  <a:pt x="872774" y="1647668"/>
                </a:cubicBezTo>
                <a:cubicBezTo>
                  <a:pt x="899061" y="1668113"/>
                  <a:pt x="932353" y="1679537"/>
                  <a:pt x="955901" y="1703086"/>
                </a:cubicBezTo>
                <a:cubicBezTo>
                  <a:pt x="965137" y="1712323"/>
                  <a:pt x="973575" y="1722434"/>
                  <a:pt x="983610" y="1730796"/>
                </a:cubicBezTo>
                <a:cubicBezTo>
                  <a:pt x="1001349" y="1745578"/>
                  <a:pt x="1020238" y="1758938"/>
                  <a:pt x="1039028" y="1772359"/>
                </a:cubicBezTo>
                <a:cubicBezTo>
                  <a:pt x="1079262" y="1801097"/>
                  <a:pt x="1095758" y="1806412"/>
                  <a:pt x="1136010" y="1841632"/>
                </a:cubicBezTo>
                <a:cubicBezTo>
                  <a:pt x="1244364" y="1936442"/>
                  <a:pt x="1138171" y="1860989"/>
                  <a:pt x="1246846" y="1938614"/>
                </a:cubicBezTo>
                <a:cubicBezTo>
                  <a:pt x="1260396" y="1948292"/>
                  <a:pt x="1272761" y="1960633"/>
                  <a:pt x="1288410" y="1966323"/>
                </a:cubicBezTo>
                <a:cubicBezTo>
                  <a:pt x="1324200" y="1979337"/>
                  <a:pt x="1363118" y="1981990"/>
                  <a:pt x="1399246" y="1994032"/>
                </a:cubicBezTo>
                <a:cubicBezTo>
                  <a:pt x="1413101" y="1998650"/>
                  <a:pt x="1426642" y="2004344"/>
                  <a:pt x="1440810" y="2007886"/>
                </a:cubicBezTo>
                <a:cubicBezTo>
                  <a:pt x="1463655" y="2013597"/>
                  <a:pt x="1486575" y="2020358"/>
                  <a:pt x="1510083" y="2021741"/>
                </a:cubicBezTo>
                <a:cubicBezTo>
                  <a:pt x="1643859" y="2029610"/>
                  <a:pt x="1777938" y="2030978"/>
                  <a:pt x="1911865" y="2035596"/>
                </a:cubicBezTo>
                <a:cubicBezTo>
                  <a:pt x="1925719" y="2044832"/>
                  <a:pt x="1938810" y="2055332"/>
                  <a:pt x="1953428" y="2063305"/>
                </a:cubicBezTo>
                <a:cubicBezTo>
                  <a:pt x="1989691" y="2083085"/>
                  <a:pt x="2031220" y="2093939"/>
                  <a:pt x="2064265" y="2118723"/>
                </a:cubicBezTo>
                <a:cubicBezTo>
                  <a:pt x="2082738" y="2132577"/>
                  <a:pt x="2099738" y="2148651"/>
                  <a:pt x="2119683" y="2160286"/>
                </a:cubicBezTo>
                <a:cubicBezTo>
                  <a:pt x="2155362" y="2181099"/>
                  <a:pt x="2196150" y="2192792"/>
                  <a:pt x="2230519" y="2215705"/>
                </a:cubicBezTo>
                <a:lnTo>
                  <a:pt x="2313646" y="2271123"/>
                </a:lnTo>
                <a:cubicBezTo>
                  <a:pt x="2348473" y="2375598"/>
                  <a:pt x="2301493" y="2246814"/>
                  <a:pt x="2355210" y="2354250"/>
                </a:cubicBezTo>
                <a:cubicBezTo>
                  <a:pt x="2371774" y="2387378"/>
                  <a:pt x="2384784" y="2429117"/>
                  <a:pt x="2396774" y="2465086"/>
                </a:cubicBezTo>
                <a:cubicBezTo>
                  <a:pt x="2385718" y="2564583"/>
                  <a:pt x="2399112" y="2574953"/>
                  <a:pt x="2355210" y="2645196"/>
                </a:cubicBezTo>
                <a:cubicBezTo>
                  <a:pt x="2342972" y="2664777"/>
                  <a:pt x="2332320" y="2687033"/>
                  <a:pt x="2313646" y="2700614"/>
                </a:cubicBezTo>
                <a:cubicBezTo>
                  <a:pt x="2280240" y="2724909"/>
                  <a:pt x="2202810" y="2756032"/>
                  <a:pt x="2202810" y="2756032"/>
                </a:cubicBezTo>
                <a:cubicBezTo>
                  <a:pt x="2161246" y="2751414"/>
                  <a:pt x="2118867" y="2751581"/>
                  <a:pt x="2078119" y="2742177"/>
                </a:cubicBezTo>
                <a:cubicBezTo>
                  <a:pt x="2040889" y="2733585"/>
                  <a:pt x="2003425" y="2702623"/>
                  <a:pt x="1981137" y="2672905"/>
                </a:cubicBezTo>
                <a:cubicBezTo>
                  <a:pt x="1934020" y="2610082"/>
                  <a:pt x="1947027" y="2618889"/>
                  <a:pt x="1925719" y="2562068"/>
                </a:cubicBezTo>
                <a:cubicBezTo>
                  <a:pt x="1867890" y="2407858"/>
                  <a:pt x="1928509" y="2584295"/>
                  <a:pt x="1870301" y="2409668"/>
                </a:cubicBezTo>
                <a:cubicBezTo>
                  <a:pt x="1874919" y="2368104"/>
                  <a:pt x="1866470" y="2322873"/>
                  <a:pt x="1884155" y="2284977"/>
                </a:cubicBezTo>
                <a:cubicBezTo>
                  <a:pt x="1900363" y="2250245"/>
                  <a:pt x="1984988" y="2187224"/>
                  <a:pt x="2022701" y="2160286"/>
                </a:cubicBezTo>
                <a:cubicBezTo>
                  <a:pt x="2036251" y="2150608"/>
                  <a:pt x="2048960" y="2139136"/>
                  <a:pt x="2064265" y="2132577"/>
                </a:cubicBezTo>
                <a:cubicBezTo>
                  <a:pt x="2081767" y="2125076"/>
                  <a:pt x="2101374" y="2123954"/>
                  <a:pt x="2119683" y="2118723"/>
                </a:cubicBezTo>
                <a:cubicBezTo>
                  <a:pt x="2133725" y="2114711"/>
                  <a:pt x="2147392" y="2109486"/>
                  <a:pt x="2161246" y="2104868"/>
                </a:cubicBezTo>
                <a:cubicBezTo>
                  <a:pt x="2207428" y="2109486"/>
                  <a:pt x="2255165" y="2105973"/>
                  <a:pt x="2299792" y="2118723"/>
                </a:cubicBezTo>
                <a:cubicBezTo>
                  <a:pt x="2343937" y="2131336"/>
                  <a:pt x="2361748" y="2178499"/>
                  <a:pt x="2396774" y="2201850"/>
                </a:cubicBezTo>
                <a:cubicBezTo>
                  <a:pt x="2408925" y="2209951"/>
                  <a:pt x="2424483" y="2211087"/>
                  <a:pt x="2438337" y="2215705"/>
                </a:cubicBezTo>
                <a:cubicBezTo>
                  <a:pt x="2447573" y="2229559"/>
                  <a:pt x="2455386" y="2244476"/>
                  <a:pt x="2466046" y="2257268"/>
                </a:cubicBezTo>
                <a:cubicBezTo>
                  <a:pt x="2478589" y="2272320"/>
                  <a:pt x="2497091" y="2282302"/>
                  <a:pt x="2507610" y="2298832"/>
                </a:cubicBezTo>
                <a:cubicBezTo>
                  <a:pt x="2529786" y="2333680"/>
                  <a:pt x="2563028" y="2409668"/>
                  <a:pt x="2563028" y="2409668"/>
                </a:cubicBezTo>
                <a:cubicBezTo>
                  <a:pt x="2558410" y="2534359"/>
                  <a:pt x="2578452" y="2662448"/>
                  <a:pt x="2549174" y="2783741"/>
                </a:cubicBezTo>
                <a:cubicBezTo>
                  <a:pt x="2542321" y="2812134"/>
                  <a:pt x="2466046" y="2811450"/>
                  <a:pt x="2466046" y="2811450"/>
                </a:cubicBezTo>
                <a:cubicBezTo>
                  <a:pt x="2419864" y="2806832"/>
                  <a:pt x="2372724" y="2808032"/>
                  <a:pt x="2327501" y="2797596"/>
                </a:cubicBezTo>
                <a:cubicBezTo>
                  <a:pt x="2279473" y="2786513"/>
                  <a:pt x="2287784" y="2757879"/>
                  <a:pt x="2258228" y="2728323"/>
                </a:cubicBezTo>
                <a:cubicBezTo>
                  <a:pt x="2246454" y="2716549"/>
                  <a:pt x="2229667" y="2711016"/>
                  <a:pt x="2216665" y="2700614"/>
                </a:cubicBezTo>
                <a:cubicBezTo>
                  <a:pt x="2188460" y="2678050"/>
                  <a:pt x="2181823" y="2662206"/>
                  <a:pt x="2161246" y="2631341"/>
                </a:cubicBezTo>
                <a:cubicBezTo>
                  <a:pt x="2153853" y="2594375"/>
                  <a:pt x="2141242" y="2501536"/>
                  <a:pt x="2119683" y="2451232"/>
                </a:cubicBezTo>
                <a:cubicBezTo>
                  <a:pt x="2111547" y="2432249"/>
                  <a:pt x="2104366" y="2412336"/>
                  <a:pt x="2091974" y="2395814"/>
                </a:cubicBezTo>
                <a:cubicBezTo>
                  <a:pt x="2076299" y="2374914"/>
                  <a:pt x="2057455" y="2356071"/>
                  <a:pt x="2036555" y="2340396"/>
                </a:cubicBezTo>
                <a:cubicBezTo>
                  <a:pt x="2020032" y="2328004"/>
                  <a:pt x="1998321" y="2324142"/>
                  <a:pt x="1981137" y="2312686"/>
                </a:cubicBezTo>
                <a:cubicBezTo>
                  <a:pt x="1868195" y="2237390"/>
                  <a:pt x="1955854" y="2271930"/>
                  <a:pt x="1870301" y="2243414"/>
                </a:cubicBezTo>
                <a:cubicBezTo>
                  <a:pt x="1842592" y="2248032"/>
                  <a:pt x="1812300" y="2244705"/>
                  <a:pt x="1787174" y="2257268"/>
                </a:cubicBezTo>
                <a:cubicBezTo>
                  <a:pt x="1772281" y="2264715"/>
                  <a:pt x="1766912" y="2283939"/>
                  <a:pt x="1759465" y="2298832"/>
                </a:cubicBezTo>
                <a:cubicBezTo>
                  <a:pt x="1743630" y="2330502"/>
                  <a:pt x="1739660" y="2378049"/>
                  <a:pt x="1731755" y="2409668"/>
                </a:cubicBezTo>
                <a:cubicBezTo>
                  <a:pt x="1723601" y="2442285"/>
                  <a:pt x="1713282" y="2474323"/>
                  <a:pt x="1704046" y="2506650"/>
                </a:cubicBezTo>
                <a:cubicBezTo>
                  <a:pt x="1694810" y="2626723"/>
                  <a:pt x="1690828" y="2747316"/>
                  <a:pt x="1676337" y="2866868"/>
                </a:cubicBezTo>
                <a:cubicBezTo>
                  <a:pt x="1672291" y="2900245"/>
                  <a:pt x="1658289" y="2931647"/>
                  <a:pt x="1648628" y="2963850"/>
                </a:cubicBezTo>
                <a:cubicBezTo>
                  <a:pt x="1644432" y="2977838"/>
                  <a:pt x="1638970" y="2991426"/>
                  <a:pt x="1634774" y="3005414"/>
                </a:cubicBezTo>
                <a:cubicBezTo>
                  <a:pt x="1625113" y="3037617"/>
                  <a:pt x="1616301" y="3070069"/>
                  <a:pt x="1607065" y="3102396"/>
                </a:cubicBezTo>
                <a:cubicBezTo>
                  <a:pt x="1599625" y="3258632"/>
                  <a:pt x="1645830" y="3338511"/>
                  <a:pt x="1565501" y="3434905"/>
                </a:cubicBezTo>
                <a:cubicBezTo>
                  <a:pt x="1552958" y="3449957"/>
                  <a:pt x="1537792" y="3462614"/>
                  <a:pt x="1523937" y="3476468"/>
                </a:cubicBezTo>
                <a:cubicBezTo>
                  <a:pt x="1505464" y="3457995"/>
                  <a:pt x="1481960" y="3443451"/>
                  <a:pt x="1468519" y="3421050"/>
                </a:cubicBezTo>
                <a:cubicBezTo>
                  <a:pt x="1453492" y="3396004"/>
                  <a:pt x="1450046" y="3365632"/>
                  <a:pt x="1440810" y="3337923"/>
                </a:cubicBezTo>
                <a:cubicBezTo>
                  <a:pt x="1407587" y="3238255"/>
                  <a:pt x="1447898" y="3362732"/>
                  <a:pt x="1413101" y="3240941"/>
                </a:cubicBezTo>
                <a:cubicBezTo>
                  <a:pt x="1394535" y="3175961"/>
                  <a:pt x="1403203" y="3217846"/>
                  <a:pt x="1371537" y="3143959"/>
                </a:cubicBezTo>
                <a:cubicBezTo>
                  <a:pt x="1357303" y="3110746"/>
                  <a:pt x="1353870" y="3082123"/>
                  <a:pt x="1343828" y="3046977"/>
                </a:cubicBezTo>
                <a:cubicBezTo>
                  <a:pt x="1339816" y="3032935"/>
                  <a:pt x="1333986" y="3019456"/>
                  <a:pt x="1329974" y="3005414"/>
                </a:cubicBezTo>
                <a:cubicBezTo>
                  <a:pt x="1324743" y="2987105"/>
                  <a:pt x="1320250" y="2968584"/>
                  <a:pt x="1316119" y="2949996"/>
                </a:cubicBezTo>
                <a:cubicBezTo>
                  <a:pt x="1301831" y="2885699"/>
                  <a:pt x="1305308" y="2884446"/>
                  <a:pt x="1288410" y="2825305"/>
                </a:cubicBezTo>
                <a:cubicBezTo>
                  <a:pt x="1284398" y="2811263"/>
                  <a:pt x="1281647" y="2796507"/>
                  <a:pt x="1274555" y="2783741"/>
                </a:cubicBezTo>
                <a:cubicBezTo>
                  <a:pt x="1258382" y="2754630"/>
                  <a:pt x="1246846" y="2719087"/>
                  <a:pt x="1219137" y="2700614"/>
                </a:cubicBezTo>
                <a:cubicBezTo>
                  <a:pt x="1205283" y="2691378"/>
                  <a:pt x="1190366" y="2683565"/>
                  <a:pt x="1177574" y="2672905"/>
                </a:cubicBezTo>
                <a:cubicBezTo>
                  <a:pt x="1162522" y="2660362"/>
                  <a:pt x="1152313" y="2642210"/>
                  <a:pt x="1136010" y="2631341"/>
                </a:cubicBezTo>
                <a:cubicBezTo>
                  <a:pt x="1123859" y="2623240"/>
                  <a:pt x="1107212" y="2624578"/>
                  <a:pt x="1094446" y="2617486"/>
                </a:cubicBezTo>
                <a:cubicBezTo>
                  <a:pt x="957806" y="2541574"/>
                  <a:pt x="1069885" y="2562068"/>
                  <a:pt x="900483" y="2562068"/>
                </a:cubicBezTo>
              </a:path>
            </a:pathLst>
          </a:custGeom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43345" y="2724064"/>
            <a:ext cx="3241897" cy="3953827"/>
          </a:xfrm>
          <a:custGeom>
            <a:avLst/>
            <a:gdLst>
              <a:gd name="connsiteX0" fmla="*/ 1842655 w 3241897"/>
              <a:gd name="connsiteY0" fmla="*/ 545609 h 3953827"/>
              <a:gd name="connsiteX1" fmla="*/ 2036619 w 3241897"/>
              <a:gd name="connsiteY1" fmla="*/ 517900 h 3953827"/>
              <a:gd name="connsiteX2" fmla="*/ 2078182 w 3241897"/>
              <a:gd name="connsiteY2" fmla="*/ 504045 h 3953827"/>
              <a:gd name="connsiteX3" fmla="*/ 2202873 w 3241897"/>
              <a:gd name="connsiteY3" fmla="*/ 434772 h 3953827"/>
              <a:gd name="connsiteX4" fmla="*/ 2286000 w 3241897"/>
              <a:gd name="connsiteY4" fmla="*/ 351645 h 3953827"/>
              <a:gd name="connsiteX5" fmla="*/ 2313710 w 3241897"/>
              <a:gd name="connsiteY5" fmla="*/ 310081 h 3953827"/>
              <a:gd name="connsiteX6" fmla="*/ 2396837 w 3241897"/>
              <a:gd name="connsiteY6" fmla="*/ 268518 h 3953827"/>
              <a:gd name="connsiteX7" fmla="*/ 2479964 w 3241897"/>
              <a:gd name="connsiteY7" fmla="*/ 282372 h 3953827"/>
              <a:gd name="connsiteX8" fmla="*/ 2535382 w 3241897"/>
              <a:gd name="connsiteY8" fmla="*/ 365500 h 3953827"/>
              <a:gd name="connsiteX9" fmla="*/ 2549237 w 3241897"/>
              <a:gd name="connsiteY9" fmla="*/ 420918 h 3953827"/>
              <a:gd name="connsiteX10" fmla="*/ 2521528 w 3241897"/>
              <a:gd name="connsiteY10" fmla="*/ 545609 h 3953827"/>
              <a:gd name="connsiteX11" fmla="*/ 2507673 w 3241897"/>
              <a:gd name="connsiteY11" fmla="*/ 614881 h 3953827"/>
              <a:gd name="connsiteX12" fmla="*/ 2479964 w 3241897"/>
              <a:gd name="connsiteY12" fmla="*/ 698009 h 3953827"/>
              <a:gd name="connsiteX13" fmla="*/ 2493819 w 3241897"/>
              <a:gd name="connsiteY13" fmla="*/ 767281 h 3953827"/>
              <a:gd name="connsiteX14" fmla="*/ 2521528 w 3241897"/>
              <a:gd name="connsiteY14" fmla="*/ 794991 h 3953827"/>
              <a:gd name="connsiteX15" fmla="*/ 2549237 w 3241897"/>
              <a:gd name="connsiteY15" fmla="*/ 836554 h 3953827"/>
              <a:gd name="connsiteX16" fmla="*/ 2604655 w 3241897"/>
              <a:gd name="connsiteY16" fmla="*/ 933536 h 3953827"/>
              <a:gd name="connsiteX17" fmla="*/ 2660073 w 3241897"/>
              <a:gd name="connsiteY17" fmla="*/ 975100 h 3953827"/>
              <a:gd name="connsiteX18" fmla="*/ 2784764 w 3241897"/>
              <a:gd name="connsiteY18" fmla="*/ 1044372 h 3953827"/>
              <a:gd name="connsiteX19" fmla="*/ 2923310 w 3241897"/>
              <a:gd name="connsiteY19" fmla="*/ 1030518 h 3953827"/>
              <a:gd name="connsiteX20" fmla="*/ 2937164 w 3241897"/>
              <a:gd name="connsiteY20" fmla="*/ 988954 h 3953827"/>
              <a:gd name="connsiteX21" fmla="*/ 2951019 w 3241897"/>
              <a:gd name="connsiteY21" fmla="*/ 891972 h 3953827"/>
              <a:gd name="connsiteX22" fmla="*/ 2937164 w 3241897"/>
              <a:gd name="connsiteY22" fmla="*/ 711863 h 3953827"/>
              <a:gd name="connsiteX23" fmla="*/ 2923310 w 3241897"/>
              <a:gd name="connsiteY23" fmla="*/ 670300 h 3953827"/>
              <a:gd name="connsiteX24" fmla="*/ 2826328 w 3241897"/>
              <a:gd name="connsiteY24" fmla="*/ 587172 h 3953827"/>
              <a:gd name="connsiteX25" fmla="*/ 2770910 w 3241897"/>
              <a:gd name="connsiteY25" fmla="*/ 462481 h 3953827"/>
              <a:gd name="connsiteX26" fmla="*/ 2757055 w 3241897"/>
              <a:gd name="connsiteY26" fmla="*/ 420918 h 3953827"/>
              <a:gd name="connsiteX27" fmla="*/ 2770910 w 3241897"/>
              <a:gd name="connsiteY27" fmla="*/ 143827 h 3953827"/>
              <a:gd name="connsiteX28" fmla="*/ 2784764 w 3241897"/>
              <a:gd name="connsiteY28" fmla="*/ 88409 h 3953827"/>
              <a:gd name="connsiteX29" fmla="*/ 2867891 w 3241897"/>
              <a:gd name="connsiteY29" fmla="*/ 46845 h 3953827"/>
              <a:gd name="connsiteX30" fmla="*/ 2909455 w 3241897"/>
              <a:gd name="connsiteY30" fmla="*/ 19136 h 3953827"/>
              <a:gd name="connsiteX31" fmla="*/ 2992582 w 3241897"/>
              <a:gd name="connsiteY31" fmla="*/ 74554 h 3953827"/>
              <a:gd name="connsiteX32" fmla="*/ 3034146 w 3241897"/>
              <a:gd name="connsiteY32" fmla="*/ 88409 h 3953827"/>
              <a:gd name="connsiteX33" fmla="*/ 3158837 w 3241897"/>
              <a:gd name="connsiteY33" fmla="*/ 185391 h 3953827"/>
              <a:gd name="connsiteX34" fmla="*/ 3186546 w 3241897"/>
              <a:gd name="connsiteY34" fmla="*/ 226954 h 3953827"/>
              <a:gd name="connsiteX35" fmla="*/ 3186546 w 3241897"/>
              <a:gd name="connsiteY35" fmla="*/ 670300 h 3953827"/>
              <a:gd name="connsiteX36" fmla="*/ 3158837 w 3241897"/>
              <a:gd name="connsiteY36" fmla="*/ 808845 h 3953827"/>
              <a:gd name="connsiteX37" fmla="*/ 3144982 w 3241897"/>
              <a:gd name="connsiteY37" fmla="*/ 850409 h 3953827"/>
              <a:gd name="connsiteX38" fmla="*/ 3089564 w 3241897"/>
              <a:gd name="connsiteY38" fmla="*/ 933536 h 3953827"/>
              <a:gd name="connsiteX39" fmla="*/ 3034146 w 3241897"/>
              <a:gd name="connsiteY39" fmla="*/ 1016663 h 3953827"/>
              <a:gd name="connsiteX40" fmla="*/ 3006437 w 3241897"/>
              <a:gd name="connsiteY40" fmla="*/ 1058227 h 3953827"/>
              <a:gd name="connsiteX41" fmla="*/ 2951019 w 3241897"/>
              <a:gd name="connsiteY41" fmla="*/ 1155209 h 3953827"/>
              <a:gd name="connsiteX42" fmla="*/ 2867891 w 3241897"/>
              <a:gd name="connsiteY42" fmla="*/ 1252191 h 3953827"/>
              <a:gd name="connsiteX43" fmla="*/ 2798619 w 3241897"/>
              <a:gd name="connsiteY43" fmla="*/ 1349172 h 3953827"/>
              <a:gd name="connsiteX44" fmla="*/ 2743200 w 3241897"/>
              <a:gd name="connsiteY44" fmla="*/ 1390736 h 3953827"/>
              <a:gd name="connsiteX45" fmla="*/ 2701637 w 3241897"/>
              <a:gd name="connsiteY45" fmla="*/ 1446154 h 3953827"/>
              <a:gd name="connsiteX46" fmla="*/ 2660073 w 3241897"/>
              <a:gd name="connsiteY46" fmla="*/ 1473863 h 3953827"/>
              <a:gd name="connsiteX47" fmla="*/ 2535382 w 3241897"/>
              <a:gd name="connsiteY47" fmla="*/ 1529281 h 3953827"/>
              <a:gd name="connsiteX48" fmla="*/ 2272146 w 3241897"/>
              <a:gd name="connsiteY48" fmla="*/ 1515427 h 3953827"/>
              <a:gd name="connsiteX49" fmla="*/ 2189019 w 3241897"/>
              <a:gd name="connsiteY49" fmla="*/ 1460009 h 3953827"/>
              <a:gd name="connsiteX50" fmla="*/ 2161310 w 3241897"/>
              <a:gd name="connsiteY50" fmla="*/ 1418445 h 3953827"/>
              <a:gd name="connsiteX51" fmla="*/ 2078182 w 3241897"/>
              <a:gd name="connsiteY51" fmla="*/ 1418445 h 3953827"/>
              <a:gd name="connsiteX52" fmla="*/ 1967346 w 3241897"/>
              <a:gd name="connsiteY52" fmla="*/ 1432300 h 3953827"/>
              <a:gd name="connsiteX53" fmla="*/ 1898073 w 3241897"/>
              <a:gd name="connsiteY53" fmla="*/ 1501572 h 3953827"/>
              <a:gd name="connsiteX54" fmla="*/ 1870364 w 3241897"/>
              <a:gd name="connsiteY54" fmla="*/ 1584700 h 3953827"/>
              <a:gd name="connsiteX55" fmla="*/ 1884219 w 3241897"/>
              <a:gd name="connsiteY55" fmla="*/ 1640118 h 3953827"/>
              <a:gd name="connsiteX56" fmla="*/ 1842655 w 3241897"/>
              <a:gd name="connsiteY56" fmla="*/ 1875645 h 3953827"/>
              <a:gd name="connsiteX57" fmla="*/ 1745673 w 3241897"/>
              <a:gd name="connsiteY57" fmla="*/ 1972627 h 3953827"/>
              <a:gd name="connsiteX58" fmla="*/ 1690255 w 3241897"/>
              <a:gd name="connsiteY58" fmla="*/ 1986481 h 3953827"/>
              <a:gd name="connsiteX59" fmla="*/ 1634837 w 3241897"/>
              <a:gd name="connsiteY59" fmla="*/ 1972627 h 3953827"/>
              <a:gd name="connsiteX60" fmla="*/ 1593273 w 3241897"/>
              <a:gd name="connsiteY60" fmla="*/ 1944918 h 3953827"/>
              <a:gd name="connsiteX61" fmla="*/ 1482437 w 3241897"/>
              <a:gd name="connsiteY61" fmla="*/ 1889500 h 3953827"/>
              <a:gd name="connsiteX62" fmla="*/ 1413164 w 3241897"/>
              <a:gd name="connsiteY62" fmla="*/ 1861791 h 3953827"/>
              <a:gd name="connsiteX63" fmla="*/ 1288473 w 3241897"/>
              <a:gd name="connsiteY63" fmla="*/ 1792518 h 3953827"/>
              <a:gd name="connsiteX64" fmla="*/ 1191491 w 3241897"/>
              <a:gd name="connsiteY64" fmla="*/ 1737100 h 3953827"/>
              <a:gd name="connsiteX65" fmla="*/ 1122219 w 3241897"/>
              <a:gd name="connsiteY65" fmla="*/ 1695536 h 3953827"/>
              <a:gd name="connsiteX66" fmla="*/ 1025237 w 3241897"/>
              <a:gd name="connsiteY66" fmla="*/ 1667827 h 3953827"/>
              <a:gd name="connsiteX67" fmla="*/ 872837 w 3241897"/>
              <a:gd name="connsiteY67" fmla="*/ 1626263 h 3953827"/>
              <a:gd name="connsiteX68" fmla="*/ 706582 w 3241897"/>
              <a:gd name="connsiteY68" fmla="*/ 1640118 h 3953827"/>
              <a:gd name="connsiteX69" fmla="*/ 498764 w 3241897"/>
              <a:gd name="connsiteY69" fmla="*/ 1612409 h 3953827"/>
              <a:gd name="connsiteX70" fmla="*/ 374073 w 3241897"/>
              <a:gd name="connsiteY70" fmla="*/ 1653972 h 3953827"/>
              <a:gd name="connsiteX71" fmla="*/ 290946 w 3241897"/>
              <a:gd name="connsiteY71" fmla="*/ 1737100 h 3953827"/>
              <a:gd name="connsiteX72" fmla="*/ 249382 w 3241897"/>
              <a:gd name="connsiteY72" fmla="*/ 1764809 h 3953827"/>
              <a:gd name="connsiteX73" fmla="*/ 235528 w 3241897"/>
              <a:gd name="connsiteY73" fmla="*/ 1806372 h 3953827"/>
              <a:gd name="connsiteX74" fmla="*/ 193964 w 3241897"/>
              <a:gd name="connsiteY74" fmla="*/ 1903354 h 3953827"/>
              <a:gd name="connsiteX75" fmla="*/ 207819 w 3241897"/>
              <a:gd name="connsiteY75" fmla="*/ 2111172 h 3953827"/>
              <a:gd name="connsiteX76" fmla="*/ 277091 w 3241897"/>
              <a:gd name="connsiteY76" fmla="*/ 2180445 h 3953827"/>
              <a:gd name="connsiteX77" fmla="*/ 845128 w 3241897"/>
              <a:gd name="connsiteY77" fmla="*/ 2194300 h 3953827"/>
              <a:gd name="connsiteX78" fmla="*/ 803564 w 3241897"/>
              <a:gd name="connsiteY78" fmla="*/ 2235863 h 3953827"/>
              <a:gd name="connsiteX79" fmla="*/ 775855 w 3241897"/>
              <a:gd name="connsiteY79" fmla="*/ 2443681 h 3953827"/>
              <a:gd name="connsiteX80" fmla="*/ 678873 w 3241897"/>
              <a:gd name="connsiteY80" fmla="*/ 2554518 h 3953827"/>
              <a:gd name="connsiteX81" fmla="*/ 637310 w 3241897"/>
              <a:gd name="connsiteY81" fmla="*/ 2609936 h 3953827"/>
              <a:gd name="connsiteX82" fmla="*/ 623455 w 3241897"/>
              <a:gd name="connsiteY82" fmla="*/ 2651500 h 3953827"/>
              <a:gd name="connsiteX83" fmla="*/ 581891 w 3241897"/>
              <a:gd name="connsiteY83" fmla="*/ 2679209 h 3953827"/>
              <a:gd name="connsiteX84" fmla="*/ 540328 w 3241897"/>
              <a:gd name="connsiteY84" fmla="*/ 2720772 h 3953827"/>
              <a:gd name="connsiteX85" fmla="*/ 526473 w 3241897"/>
              <a:gd name="connsiteY85" fmla="*/ 2762336 h 3953827"/>
              <a:gd name="connsiteX86" fmla="*/ 443346 w 3241897"/>
              <a:gd name="connsiteY86" fmla="*/ 2803900 h 3953827"/>
              <a:gd name="connsiteX87" fmla="*/ 374073 w 3241897"/>
              <a:gd name="connsiteY87" fmla="*/ 2845463 h 3953827"/>
              <a:gd name="connsiteX88" fmla="*/ 290946 w 3241897"/>
              <a:gd name="connsiteY88" fmla="*/ 2873172 h 3953827"/>
              <a:gd name="connsiteX89" fmla="*/ 235528 w 3241897"/>
              <a:gd name="connsiteY89" fmla="*/ 2914736 h 3953827"/>
              <a:gd name="connsiteX90" fmla="*/ 152400 w 3241897"/>
              <a:gd name="connsiteY90" fmla="*/ 2984009 h 3953827"/>
              <a:gd name="connsiteX91" fmla="*/ 96982 w 3241897"/>
              <a:gd name="connsiteY91" fmla="*/ 3080991 h 3953827"/>
              <a:gd name="connsiteX92" fmla="*/ 0 w 3241897"/>
              <a:gd name="connsiteY92" fmla="*/ 3219536 h 3953827"/>
              <a:gd name="connsiteX93" fmla="*/ 13855 w 3241897"/>
              <a:gd name="connsiteY93" fmla="*/ 3441209 h 3953827"/>
              <a:gd name="connsiteX94" fmla="*/ 41564 w 3241897"/>
              <a:gd name="connsiteY94" fmla="*/ 3510481 h 3953827"/>
              <a:gd name="connsiteX95" fmla="*/ 96982 w 3241897"/>
              <a:gd name="connsiteY95" fmla="*/ 3607463 h 3953827"/>
              <a:gd name="connsiteX96" fmla="*/ 166255 w 3241897"/>
              <a:gd name="connsiteY96" fmla="*/ 3718300 h 3953827"/>
              <a:gd name="connsiteX97" fmla="*/ 207819 w 3241897"/>
              <a:gd name="connsiteY97" fmla="*/ 3787572 h 3953827"/>
              <a:gd name="connsiteX98" fmla="*/ 304800 w 3241897"/>
              <a:gd name="connsiteY98" fmla="*/ 3884554 h 3953827"/>
              <a:gd name="connsiteX99" fmla="*/ 332510 w 3241897"/>
              <a:gd name="connsiteY99" fmla="*/ 3912263 h 3953827"/>
              <a:gd name="connsiteX100" fmla="*/ 429491 w 3241897"/>
              <a:gd name="connsiteY100" fmla="*/ 3953827 h 3953827"/>
              <a:gd name="connsiteX101" fmla="*/ 706582 w 3241897"/>
              <a:gd name="connsiteY101" fmla="*/ 3939972 h 3953827"/>
              <a:gd name="connsiteX102" fmla="*/ 775855 w 3241897"/>
              <a:gd name="connsiteY102" fmla="*/ 3870700 h 3953827"/>
              <a:gd name="connsiteX103" fmla="*/ 817419 w 3241897"/>
              <a:gd name="connsiteY103" fmla="*/ 3815281 h 3953827"/>
              <a:gd name="connsiteX104" fmla="*/ 858982 w 3241897"/>
              <a:gd name="connsiteY104" fmla="*/ 3746009 h 3953827"/>
              <a:gd name="connsiteX105" fmla="*/ 983673 w 3241897"/>
              <a:gd name="connsiteY105" fmla="*/ 3635172 h 3953827"/>
              <a:gd name="connsiteX106" fmla="*/ 1039091 w 3241897"/>
              <a:gd name="connsiteY106" fmla="*/ 3552045 h 3953827"/>
              <a:gd name="connsiteX107" fmla="*/ 983673 w 3241897"/>
              <a:gd name="connsiteY107" fmla="*/ 3496627 h 3953827"/>
              <a:gd name="connsiteX108" fmla="*/ 914400 w 3241897"/>
              <a:gd name="connsiteY108" fmla="*/ 3413500 h 3953827"/>
              <a:gd name="connsiteX109" fmla="*/ 872837 w 3241897"/>
              <a:gd name="connsiteY109" fmla="*/ 3385791 h 3953827"/>
              <a:gd name="connsiteX110" fmla="*/ 803564 w 3241897"/>
              <a:gd name="connsiteY110" fmla="*/ 3316518 h 3953827"/>
              <a:gd name="connsiteX111" fmla="*/ 720437 w 3241897"/>
              <a:gd name="connsiteY111" fmla="*/ 3288809 h 3953827"/>
              <a:gd name="connsiteX112" fmla="*/ 637310 w 3241897"/>
              <a:gd name="connsiteY112" fmla="*/ 3233391 h 3953827"/>
              <a:gd name="connsiteX113" fmla="*/ 692728 w 3241897"/>
              <a:gd name="connsiteY113" fmla="*/ 2997863 h 3953827"/>
              <a:gd name="connsiteX114" fmla="*/ 734291 w 3241897"/>
              <a:gd name="connsiteY114" fmla="*/ 2984009 h 3953827"/>
              <a:gd name="connsiteX115" fmla="*/ 983673 w 3241897"/>
              <a:gd name="connsiteY115" fmla="*/ 2997863 h 3953827"/>
              <a:gd name="connsiteX116" fmla="*/ 1039091 w 3241897"/>
              <a:gd name="connsiteY116" fmla="*/ 3080991 h 3953827"/>
              <a:gd name="connsiteX117" fmla="*/ 1066800 w 3241897"/>
              <a:gd name="connsiteY117" fmla="*/ 3122554 h 3953827"/>
              <a:gd name="connsiteX118" fmla="*/ 1302328 w 3241897"/>
              <a:gd name="connsiteY118" fmla="*/ 2734627 h 3953827"/>
              <a:gd name="connsiteX119" fmla="*/ 1288473 w 3241897"/>
              <a:gd name="connsiteY119" fmla="*/ 2693063 h 3953827"/>
              <a:gd name="connsiteX120" fmla="*/ 1274619 w 3241897"/>
              <a:gd name="connsiteY120" fmla="*/ 2582227 h 3953827"/>
              <a:gd name="connsiteX121" fmla="*/ 1246910 w 3241897"/>
              <a:gd name="connsiteY121" fmla="*/ 2485245 h 3953827"/>
              <a:gd name="connsiteX122" fmla="*/ 1274619 w 3241897"/>
              <a:gd name="connsiteY122" fmla="*/ 2194300 h 3953827"/>
              <a:gd name="connsiteX123" fmla="*/ 1288473 w 3241897"/>
              <a:gd name="connsiteY123" fmla="*/ 2152736 h 3953827"/>
              <a:gd name="connsiteX124" fmla="*/ 1302328 w 3241897"/>
              <a:gd name="connsiteY124" fmla="*/ 2083463 h 3953827"/>
              <a:gd name="connsiteX125" fmla="*/ 1385455 w 3241897"/>
              <a:gd name="connsiteY125" fmla="*/ 2000336 h 3953827"/>
              <a:gd name="connsiteX126" fmla="*/ 1413164 w 3241897"/>
              <a:gd name="connsiteY126" fmla="*/ 1958772 h 3953827"/>
              <a:gd name="connsiteX127" fmla="*/ 1496291 w 3241897"/>
              <a:gd name="connsiteY127" fmla="*/ 1889500 h 3953827"/>
              <a:gd name="connsiteX128" fmla="*/ 1676400 w 3241897"/>
              <a:gd name="connsiteY128" fmla="*/ 1944918 h 3953827"/>
              <a:gd name="connsiteX129" fmla="*/ 1690255 w 3241897"/>
              <a:gd name="connsiteY129" fmla="*/ 2000336 h 3953827"/>
              <a:gd name="connsiteX130" fmla="*/ 1704110 w 3241897"/>
              <a:gd name="connsiteY130" fmla="*/ 2457536 h 3953827"/>
              <a:gd name="connsiteX131" fmla="*/ 1731819 w 3241897"/>
              <a:gd name="connsiteY131" fmla="*/ 2609936 h 3953827"/>
              <a:gd name="connsiteX132" fmla="*/ 1759528 w 3241897"/>
              <a:gd name="connsiteY132" fmla="*/ 2651500 h 3953827"/>
              <a:gd name="connsiteX133" fmla="*/ 1801091 w 3241897"/>
              <a:gd name="connsiteY133" fmla="*/ 2665354 h 3953827"/>
              <a:gd name="connsiteX134" fmla="*/ 2092037 w 3241897"/>
              <a:gd name="connsiteY134" fmla="*/ 2679209 h 395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3241897" h="3953827">
                <a:moveTo>
                  <a:pt x="1842655" y="545609"/>
                </a:moveTo>
                <a:cubicBezTo>
                  <a:pt x="1907310" y="536373"/>
                  <a:pt x="1974660" y="538554"/>
                  <a:pt x="2036619" y="517900"/>
                </a:cubicBezTo>
                <a:cubicBezTo>
                  <a:pt x="2050473" y="513282"/>
                  <a:pt x="2065416" y="511137"/>
                  <a:pt x="2078182" y="504045"/>
                </a:cubicBezTo>
                <a:cubicBezTo>
                  <a:pt x="2221100" y="424646"/>
                  <a:pt x="2108826" y="466122"/>
                  <a:pt x="2202873" y="434772"/>
                </a:cubicBezTo>
                <a:cubicBezTo>
                  <a:pt x="2230582" y="407063"/>
                  <a:pt x="2264263" y="384250"/>
                  <a:pt x="2286000" y="351645"/>
                </a:cubicBezTo>
                <a:cubicBezTo>
                  <a:pt x="2295237" y="337790"/>
                  <a:pt x="2301936" y="321855"/>
                  <a:pt x="2313710" y="310081"/>
                </a:cubicBezTo>
                <a:cubicBezTo>
                  <a:pt x="2340568" y="283223"/>
                  <a:pt x="2363031" y="279786"/>
                  <a:pt x="2396837" y="268518"/>
                </a:cubicBezTo>
                <a:cubicBezTo>
                  <a:pt x="2424546" y="273136"/>
                  <a:pt x="2456951" y="266263"/>
                  <a:pt x="2479964" y="282372"/>
                </a:cubicBezTo>
                <a:cubicBezTo>
                  <a:pt x="2507246" y="301470"/>
                  <a:pt x="2535382" y="365500"/>
                  <a:pt x="2535382" y="365500"/>
                </a:cubicBezTo>
                <a:cubicBezTo>
                  <a:pt x="2540000" y="383973"/>
                  <a:pt x="2550697" y="401933"/>
                  <a:pt x="2549237" y="420918"/>
                </a:cubicBezTo>
                <a:cubicBezTo>
                  <a:pt x="2545972" y="463370"/>
                  <a:pt x="2530449" y="503977"/>
                  <a:pt x="2521528" y="545609"/>
                </a:cubicBezTo>
                <a:cubicBezTo>
                  <a:pt x="2516594" y="568634"/>
                  <a:pt x="2513869" y="592163"/>
                  <a:pt x="2507673" y="614881"/>
                </a:cubicBezTo>
                <a:cubicBezTo>
                  <a:pt x="2499988" y="643060"/>
                  <a:pt x="2479964" y="698009"/>
                  <a:pt x="2479964" y="698009"/>
                </a:cubicBezTo>
                <a:cubicBezTo>
                  <a:pt x="2484582" y="721100"/>
                  <a:pt x="2484543" y="745637"/>
                  <a:pt x="2493819" y="767281"/>
                </a:cubicBezTo>
                <a:cubicBezTo>
                  <a:pt x="2498965" y="779287"/>
                  <a:pt x="2513368" y="784791"/>
                  <a:pt x="2521528" y="794991"/>
                </a:cubicBezTo>
                <a:cubicBezTo>
                  <a:pt x="2531930" y="807993"/>
                  <a:pt x="2540976" y="822097"/>
                  <a:pt x="2549237" y="836554"/>
                </a:cubicBezTo>
                <a:cubicBezTo>
                  <a:pt x="2563725" y="861908"/>
                  <a:pt x="2582153" y="911033"/>
                  <a:pt x="2604655" y="933536"/>
                </a:cubicBezTo>
                <a:cubicBezTo>
                  <a:pt x="2620983" y="949864"/>
                  <a:pt x="2640860" y="962291"/>
                  <a:pt x="2660073" y="975100"/>
                </a:cubicBezTo>
                <a:cubicBezTo>
                  <a:pt x="2712258" y="1009890"/>
                  <a:pt x="2731950" y="1017965"/>
                  <a:pt x="2784764" y="1044372"/>
                </a:cubicBezTo>
                <a:cubicBezTo>
                  <a:pt x="2830946" y="1039754"/>
                  <a:pt x="2879692" y="1046379"/>
                  <a:pt x="2923310" y="1030518"/>
                </a:cubicBezTo>
                <a:cubicBezTo>
                  <a:pt x="2937035" y="1025527"/>
                  <a:pt x="2934300" y="1003274"/>
                  <a:pt x="2937164" y="988954"/>
                </a:cubicBezTo>
                <a:cubicBezTo>
                  <a:pt x="2943568" y="956933"/>
                  <a:pt x="2946401" y="924299"/>
                  <a:pt x="2951019" y="891972"/>
                </a:cubicBezTo>
                <a:cubicBezTo>
                  <a:pt x="2946401" y="831936"/>
                  <a:pt x="2944633" y="771612"/>
                  <a:pt x="2937164" y="711863"/>
                </a:cubicBezTo>
                <a:cubicBezTo>
                  <a:pt x="2935353" y="697372"/>
                  <a:pt x="2931798" y="682184"/>
                  <a:pt x="2923310" y="670300"/>
                </a:cubicBezTo>
                <a:cubicBezTo>
                  <a:pt x="2892768" y="627541"/>
                  <a:pt x="2866268" y="613799"/>
                  <a:pt x="2826328" y="587172"/>
                </a:cubicBezTo>
                <a:cubicBezTo>
                  <a:pt x="2782416" y="521305"/>
                  <a:pt x="2803886" y="561407"/>
                  <a:pt x="2770910" y="462481"/>
                </a:cubicBezTo>
                <a:lnTo>
                  <a:pt x="2757055" y="420918"/>
                </a:lnTo>
                <a:cubicBezTo>
                  <a:pt x="2761673" y="328554"/>
                  <a:pt x="2763230" y="235987"/>
                  <a:pt x="2770910" y="143827"/>
                </a:cubicBezTo>
                <a:cubicBezTo>
                  <a:pt x="2772491" y="124852"/>
                  <a:pt x="2774202" y="104252"/>
                  <a:pt x="2784764" y="88409"/>
                </a:cubicBezTo>
                <a:cubicBezTo>
                  <a:pt x="2804615" y="58632"/>
                  <a:pt x="2840231" y="60675"/>
                  <a:pt x="2867891" y="46845"/>
                </a:cubicBezTo>
                <a:cubicBezTo>
                  <a:pt x="2882784" y="39398"/>
                  <a:pt x="2895600" y="28372"/>
                  <a:pt x="2909455" y="19136"/>
                </a:cubicBezTo>
                <a:cubicBezTo>
                  <a:pt x="3078919" y="53030"/>
                  <a:pt x="2918028" y="0"/>
                  <a:pt x="2992582" y="74554"/>
                </a:cubicBezTo>
                <a:cubicBezTo>
                  <a:pt x="3002909" y="84881"/>
                  <a:pt x="3021380" y="81317"/>
                  <a:pt x="3034146" y="88409"/>
                </a:cubicBezTo>
                <a:cubicBezTo>
                  <a:pt x="3082088" y="115044"/>
                  <a:pt x="3124018" y="143608"/>
                  <a:pt x="3158837" y="185391"/>
                </a:cubicBezTo>
                <a:cubicBezTo>
                  <a:pt x="3169497" y="198183"/>
                  <a:pt x="3177310" y="213100"/>
                  <a:pt x="3186546" y="226954"/>
                </a:cubicBezTo>
                <a:cubicBezTo>
                  <a:pt x="3241897" y="393015"/>
                  <a:pt x="3208958" y="278088"/>
                  <a:pt x="3186546" y="670300"/>
                </a:cubicBezTo>
                <a:cubicBezTo>
                  <a:pt x="3184602" y="704314"/>
                  <a:pt x="3169308" y="772196"/>
                  <a:pt x="3158837" y="808845"/>
                </a:cubicBezTo>
                <a:cubicBezTo>
                  <a:pt x="3154825" y="822887"/>
                  <a:pt x="3152074" y="837643"/>
                  <a:pt x="3144982" y="850409"/>
                </a:cubicBezTo>
                <a:cubicBezTo>
                  <a:pt x="3128809" y="879520"/>
                  <a:pt x="3108037" y="905827"/>
                  <a:pt x="3089564" y="933536"/>
                </a:cubicBezTo>
                <a:lnTo>
                  <a:pt x="3034146" y="1016663"/>
                </a:lnTo>
                <a:cubicBezTo>
                  <a:pt x="3024910" y="1030518"/>
                  <a:pt x="3013884" y="1043334"/>
                  <a:pt x="3006437" y="1058227"/>
                </a:cubicBezTo>
                <a:cubicBezTo>
                  <a:pt x="2979379" y="1112342"/>
                  <a:pt x="2983655" y="1109518"/>
                  <a:pt x="2951019" y="1155209"/>
                </a:cubicBezTo>
                <a:cubicBezTo>
                  <a:pt x="2847255" y="1300479"/>
                  <a:pt x="2968586" y="1131357"/>
                  <a:pt x="2867891" y="1252191"/>
                </a:cubicBezTo>
                <a:cubicBezTo>
                  <a:pt x="2828561" y="1299386"/>
                  <a:pt x="2848525" y="1299266"/>
                  <a:pt x="2798619" y="1349172"/>
                </a:cubicBezTo>
                <a:cubicBezTo>
                  <a:pt x="2782291" y="1365500"/>
                  <a:pt x="2759528" y="1374408"/>
                  <a:pt x="2743200" y="1390736"/>
                </a:cubicBezTo>
                <a:cubicBezTo>
                  <a:pt x="2726872" y="1407064"/>
                  <a:pt x="2717965" y="1429826"/>
                  <a:pt x="2701637" y="1446154"/>
                </a:cubicBezTo>
                <a:cubicBezTo>
                  <a:pt x="2689863" y="1457928"/>
                  <a:pt x="2674530" y="1465602"/>
                  <a:pt x="2660073" y="1473863"/>
                </a:cubicBezTo>
                <a:cubicBezTo>
                  <a:pt x="2614769" y="1499751"/>
                  <a:pt x="2584867" y="1509487"/>
                  <a:pt x="2535382" y="1529281"/>
                </a:cubicBezTo>
                <a:cubicBezTo>
                  <a:pt x="2447637" y="1524663"/>
                  <a:pt x="2358306" y="1532659"/>
                  <a:pt x="2272146" y="1515427"/>
                </a:cubicBezTo>
                <a:cubicBezTo>
                  <a:pt x="2239491" y="1508896"/>
                  <a:pt x="2189019" y="1460009"/>
                  <a:pt x="2189019" y="1460009"/>
                </a:cubicBezTo>
                <a:cubicBezTo>
                  <a:pt x="2179783" y="1446154"/>
                  <a:pt x="2174312" y="1428847"/>
                  <a:pt x="2161310" y="1418445"/>
                </a:cubicBezTo>
                <a:cubicBezTo>
                  <a:pt x="2123682" y="1388343"/>
                  <a:pt x="2115810" y="1411603"/>
                  <a:pt x="2078182" y="1418445"/>
                </a:cubicBezTo>
                <a:cubicBezTo>
                  <a:pt x="2041550" y="1425105"/>
                  <a:pt x="2004291" y="1427682"/>
                  <a:pt x="1967346" y="1432300"/>
                </a:cubicBezTo>
                <a:cubicBezTo>
                  <a:pt x="1929429" y="1457578"/>
                  <a:pt x="1917518" y="1457822"/>
                  <a:pt x="1898073" y="1501572"/>
                </a:cubicBezTo>
                <a:cubicBezTo>
                  <a:pt x="1886210" y="1528263"/>
                  <a:pt x="1870364" y="1584700"/>
                  <a:pt x="1870364" y="1584700"/>
                </a:cubicBezTo>
                <a:cubicBezTo>
                  <a:pt x="1874982" y="1603173"/>
                  <a:pt x="1884219" y="1621077"/>
                  <a:pt x="1884219" y="1640118"/>
                </a:cubicBezTo>
                <a:cubicBezTo>
                  <a:pt x="1884219" y="1737596"/>
                  <a:pt x="1902455" y="1809200"/>
                  <a:pt x="1842655" y="1875645"/>
                </a:cubicBezTo>
                <a:cubicBezTo>
                  <a:pt x="1812071" y="1909627"/>
                  <a:pt x="1790026" y="1961539"/>
                  <a:pt x="1745673" y="1972627"/>
                </a:cubicBezTo>
                <a:lnTo>
                  <a:pt x="1690255" y="1986481"/>
                </a:lnTo>
                <a:cubicBezTo>
                  <a:pt x="1671782" y="1981863"/>
                  <a:pt x="1652339" y="1980128"/>
                  <a:pt x="1634837" y="1972627"/>
                </a:cubicBezTo>
                <a:cubicBezTo>
                  <a:pt x="1619532" y="1966068"/>
                  <a:pt x="1607891" y="1952891"/>
                  <a:pt x="1593273" y="1944918"/>
                </a:cubicBezTo>
                <a:cubicBezTo>
                  <a:pt x="1557010" y="1925139"/>
                  <a:pt x="1520789" y="1904841"/>
                  <a:pt x="1482437" y="1889500"/>
                </a:cubicBezTo>
                <a:cubicBezTo>
                  <a:pt x="1459346" y="1880264"/>
                  <a:pt x="1434997" y="1873700"/>
                  <a:pt x="1413164" y="1861791"/>
                </a:cubicBezTo>
                <a:cubicBezTo>
                  <a:pt x="1263443" y="1780124"/>
                  <a:pt x="1385505" y="1824860"/>
                  <a:pt x="1288473" y="1792518"/>
                </a:cubicBezTo>
                <a:cubicBezTo>
                  <a:pt x="1154465" y="1692011"/>
                  <a:pt x="1297277" y="1789993"/>
                  <a:pt x="1191491" y="1737100"/>
                </a:cubicBezTo>
                <a:cubicBezTo>
                  <a:pt x="1167406" y="1725057"/>
                  <a:pt x="1146304" y="1707579"/>
                  <a:pt x="1122219" y="1695536"/>
                </a:cubicBezTo>
                <a:cubicBezTo>
                  <a:pt x="1098935" y="1683894"/>
                  <a:pt x="1047437" y="1674487"/>
                  <a:pt x="1025237" y="1667827"/>
                </a:cubicBezTo>
                <a:cubicBezTo>
                  <a:pt x="884607" y="1625639"/>
                  <a:pt x="999100" y="1651516"/>
                  <a:pt x="872837" y="1626263"/>
                </a:cubicBezTo>
                <a:cubicBezTo>
                  <a:pt x="817419" y="1630881"/>
                  <a:pt x="762192" y="1640118"/>
                  <a:pt x="706582" y="1640118"/>
                </a:cubicBezTo>
                <a:cubicBezTo>
                  <a:pt x="597537" y="1640118"/>
                  <a:pt x="580406" y="1632819"/>
                  <a:pt x="498764" y="1612409"/>
                </a:cubicBezTo>
                <a:cubicBezTo>
                  <a:pt x="453111" y="1623822"/>
                  <a:pt x="416759" y="1630258"/>
                  <a:pt x="374073" y="1653972"/>
                </a:cubicBezTo>
                <a:cubicBezTo>
                  <a:pt x="272195" y="1710571"/>
                  <a:pt x="355360" y="1672686"/>
                  <a:pt x="290946" y="1737100"/>
                </a:cubicBezTo>
                <a:cubicBezTo>
                  <a:pt x="279172" y="1748874"/>
                  <a:pt x="263237" y="1755573"/>
                  <a:pt x="249382" y="1764809"/>
                </a:cubicBezTo>
                <a:cubicBezTo>
                  <a:pt x="244764" y="1778663"/>
                  <a:pt x="241281" y="1792949"/>
                  <a:pt x="235528" y="1806372"/>
                </a:cubicBezTo>
                <a:cubicBezTo>
                  <a:pt x="184163" y="1926225"/>
                  <a:pt x="226459" y="1805873"/>
                  <a:pt x="193964" y="1903354"/>
                </a:cubicBezTo>
                <a:cubicBezTo>
                  <a:pt x="198582" y="1972627"/>
                  <a:pt x="196405" y="2042690"/>
                  <a:pt x="207819" y="2111172"/>
                </a:cubicBezTo>
                <a:cubicBezTo>
                  <a:pt x="211145" y="2131131"/>
                  <a:pt x="255292" y="2178959"/>
                  <a:pt x="277091" y="2180445"/>
                </a:cubicBezTo>
                <a:cubicBezTo>
                  <a:pt x="466054" y="2193329"/>
                  <a:pt x="655782" y="2189682"/>
                  <a:pt x="845128" y="2194300"/>
                </a:cubicBezTo>
                <a:cubicBezTo>
                  <a:pt x="831273" y="2208154"/>
                  <a:pt x="808612" y="2216931"/>
                  <a:pt x="803564" y="2235863"/>
                </a:cubicBezTo>
                <a:cubicBezTo>
                  <a:pt x="785871" y="2302212"/>
                  <a:pt x="807986" y="2379420"/>
                  <a:pt x="775855" y="2443681"/>
                </a:cubicBezTo>
                <a:cubicBezTo>
                  <a:pt x="750311" y="2494768"/>
                  <a:pt x="720150" y="2508081"/>
                  <a:pt x="678873" y="2554518"/>
                </a:cubicBezTo>
                <a:cubicBezTo>
                  <a:pt x="663532" y="2571776"/>
                  <a:pt x="651164" y="2591463"/>
                  <a:pt x="637310" y="2609936"/>
                </a:cubicBezTo>
                <a:cubicBezTo>
                  <a:pt x="632692" y="2623791"/>
                  <a:pt x="632578" y="2640096"/>
                  <a:pt x="623455" y="2651500"/>
                </a:cubicBezTo>
                <a:cubicBezTo>
                  <a:pt x="613053" y="2664502"/>
                  <a:pt x="594683" y="2668549"/>
                  <a:pt x="581891" y="2679209"/>
                </a:cubicBezTo>
                <a:cubicBezTo>
                  <a:pt x="566839" y="2691752"/>
                  <a:pt x="554182" y="2706918"/>
                  <a:pt x="540328" y="2720772"/>
                </a:cubicBezTo>
                <a:cubicBezTo>
                  <a:pt x="535710" y="2734627"/>
                  <a:pt x="537561" y="2752832"/>
                  <a:pt x="526473" y="2762336"/>
                </a:cubicBezTo>
                <a:cubicBezTo>
                  <a:pt x="502952" y="2782497"/>
                  <a:pt x="470543" y="2789065"/>
                  <a:pt x="443346" y="2803900"/>
                </a:cubicBezTo>
                <a:cubicBezTo>
                  <a:pt x="419706" y="2816795"/>
                  <a:pt x="398588" y="2834320"/>
                  <a:pt x="374073" y="2845463"/>
                </a:cubicBezTo>
                <a:cubicBezTo>
                  <a:pt x="347483" y="2857549"/>
                  <a:pt x="290946" y="2873172"/>
                  <a:pt x="290946" y="2873172"/>
                </a:cubicBezTo>
                <a:cubicBezTo>
                  <a:pt x="272473" y="2887027"/>
                  <a:pt x="253060" y="2899709"/>
                  <a:pt x="235528" y="2914736"/>
                </a:cubicBezTo>
                <a:cubicBezTo>
                  <a:pt x="142191" y="2994740"/>
                  <a:pt x="244259" y="2922770"/>
                  <a:pt x="152400" y="2984009"/>
                </a:cubicBezTo>
                <a:cubicBezTo>
                  <a:pt x="121814" y="3075769"/>
                  <a:pt x="162219" y="2969157"/>
                  <a:pt x="96982" y="3080991"/>
                </a:cubicBezTo>
                <a:cubicBezTo>
                  <a:pt x="16973" y="3218150"/>
                  <a:pt x="82844" y="3164307"/>
                  <a:pt x="0" y="3219536"/>
                </a:cubicBezTo>
                <a:cubicBezTo>
                  <a:pt x="4618" y="3293427"/>
                  <a:pt x="3385" y="3367918"/>
                  <a:pt x="13855" y="3441209"/>
                </a:cubicBezTo>
                <a:cubicBezTo>
                  <a:pt x="17372" y="3465828"/>
                  <a:pt x="31464" y="3487755"/>
                  <a:pt x="41564" y="3510481"/>
                </a:cubicBezTo>
                <a:cubicBezTo>
                  <a:pt x="83434" y="3604689"/>
                  <a:pt x="52403" y="3529450"/>
                  <a:pt x="96982" y="3607463"/>
                </a:cubicBezTo>
                <a:cubicBezTo>
                  <a:pt x="205223" y="3796883"/>
                  <a:pt x="33807" y="3519629"/>
                  <a:pt x="166255" y="3718300"/>
                </a:cubicBezTo>
                <a:cubicBezTo>
                  <a:pt x="181192" y="3740706"/>
                  <a:pt x="190580" y="3766885"/>
                  <a:pt x="207819" y="3787572"/>
                </a:cubicBezTo>
                <a:cubicBezTo>
                  <a:pt x="237087" y="3822693"/>
                  <a:pt x="272473" y="3852227"/>
                  <a:pt x="304800" y="3884554"/>
                </a:cubicBezTo>
                <a:cubicBezTo>
                  <a:pt x="314037" y="3893791"/>
                  <a:pt x="320827" y="3906421"/>
                  <a:pt x="332510" y="3912263"/>
                </a:cubicBezTo>
                <a:cubicBezTo>
                  <a:pt x="400990" y="3946503"/>
                  <a:pt x="368335" y="3933441"/>
                  <a:pt x="429491" y="3953827"/>
                </a:cubicBezTo>
                <a:cubicBezTo>
                  <a:pt x="521855" y="3949209"/>
                  <a:pt x="614880" y="3951933"/>
                  <a:pt x="706582" y="3939972"/>
                </a:cubicBezTo>
                <a:cubicBezTo>
                  <a:pt x="741503" y="3935417"/>
                  <a:pt x="759406" y="3893728"/>
                  <a:pt x="775855" y="3870700"/>
                </a:cubicBezTo>
                <a:cubicBezTo>
                  <a:pt x="789277" y="3851910"/>
                  <a:pt x="804610" y="3834494"/>
                  <a:pt x="817419" y="3815281"/>
                </a:cubicBezTo>
                <a:cubicBezTo>
                  <a:pt x="832356" y="3792875"/>
                  <a:pt x="841250" y="3766274"/>
                  <a:pt x="858982" y="3746009"/>
                </a:cubicBezTo>
                <a:cubicBezTo>
                  <a:pt x="945480" y="3647153"/>
                  <a:pt x="891064" y="3774086"/>
                  <a:pt x="983673" y="3635172"/>
                </a:cubicBezTo>
                <a:lnTo>
                  <a:pt x="1039091" y="3552045"/>
                </a:lnTo>
                <a:cubicBezTo>
                  <a:pt x="1020618" y="3533572"/>
                  <a:pt x="1000876" y="3516288"/>
                  <a:pt x="983673" y="3496627"/>
                </a:cubicBezTo>
                <a:cubicBezTo>
                  <a:pt x="952230" y="3460692"/>
                  <a:pt x="948280" y="3440603"/>
                  <a:pt x="914400" y="3413500"/>
                </a:cubicBezTo>
                <a:cubicBezTo>
                  <a:pt x="901398" y="3403098"/>
                  <a:pt x="885368" y="3396756"/>
                  <a:pt x="872837" y="3385791"/>
                </a:cubicBezTo>
                <a:cubicBezTo>
                  <a:pt x="848261" y="3364287"/>
                  <a:pt x="834544" y="3326845"/>
                  <a:pt x="803564" y="3316518"/>
                </a:cubicBezTo>
                <a:lnTo>
                  <a:pt x="720437" y="3288809"/>
                </a:lnTo>
                <a:cubicBezTo>
                  <a:pt x="692728" y="3270336"/>
                  <a:pt x="632600" y="3266358"/>
                  <a:pt x="637310" y="3233391"/>
                </a:cubicBezTo>
                <a:cubicBezTo>
                  <a:pt x="639060" y="3221144"/>
                  <a:pt x="636010" y="3043238"/>
                  <a:pt x="692728" y="2997863"/>
                </a:cubicBezTo>
                <a:cubicBezTo>
                  <a:pt x="704132" y="2988740"/>
                  <a:pt x="720437" y="2988627"/>
                  <a:pt x="734291" y="2984009"/>
                </a:cubicBezTo>
                <a:cubicBezTo>
                  <a:pt x="817418" y="2988627"/>
                  <a:pt x="904337" y="2972620"/>
                  <a:pt x="983673" y="2997863"/>
                </a:cubicBezTo>
                <a:cubicBezTo>
                  <a:pt x="1015408" y="3007960"/>
                  <a:pt x="1020618" y="3053282"/>
                  <a:pt x="1039091" y="3080991"/>
                </a:cubicBezTo>
                <a:lnTo>
                  <a:pt x="1066800" y="3122554"/>
                </a:lnTo>
                <a:cubicBezTo>
                  <a:pt x="1431759" y="3102279"/>
                  <a:pt x="1332763" y="3191149"/>
                  <a:pt x="1302328" y="2734627"/>
                </a:cubicBezTo>
                <a:cubicBezTo>
                  <a:pt x="1301357" y="2720055"/>
                  <a:pt x="1293091" y="2706918"/>
                  <a:pt x="1288473" y="2693063"/>
                </a:cubicBezTo>
                <a:cubicBezTo>
                  <a:pt x="1283855" y="2656118"/>
                  <a:pt x="1281921" y="2618737"/>
                  <a:pt x="1274619" y="2582227"/>
                </a:cubicBezTo>
                <a:cubicBezTo>
                  <a:pt x="1268025" y="2549259"/>
                  <a:pt x="1248310" y="2518837"/>
                  <a:pt x="1246910" y="2485245"/>
                </a:cubicBezTo>
                <a:cubicBezTo>
                  <a:pt x="1242032" y="2368168"/>
                  <a:pt x="1246495" y="2292733"/>
                  <a:pt x="1274619" y="2194300"/>
                </a:cubicBezTo>
                <a:cubicBezTo>
                  <a:pt x="1278631" y="2180258"/>
                  <a:pt x="1284931" y="2166904"/>
                  <a:pt x="1288473" y="2152736"/>
                </a:cubicBezTo>
                <a:cubicBezTo>
                  <a:pt x="1294184" y="2129891"/>
                  <a:pt x="1292764" y="2104982"/>
                  <a:pt x="1302328" y="2083463"/>
                </a:cubicBezTo>
                <a:cubicBezTo>
                  <a:pt x="1324035" y="2034621"/>
                  <a:pt x="1346201" y="2026505"/>
                  <a:pt x="1385455" y="2000336"/>
                </a:cubicBezTo>
                <a:cubicBezTo>
                  <a:pt x="1394691" y="1986481"/>
                  <a:pt x="1402504" y="1971564"/>
                  <a:pt x="1413164" y="1958772"/>
                </a:cubicBezTo>
                <a:cubicBezTo>
                  <a:pt x="1446498" y="1918771"/>
                  <a:pt x="1455425" y="1916744"/>
                  <a:pt x="1496291" y="1889500"/>
                </a:cubicBezTo>
                <a:cubicBezTo>
                  <a:pt x="1601520" y="1899066"/>
                  <a:pt x="1641208" y="1862803"/>
                  <a:pt x="1676400" y="1944918"/>
                </a:cubicBezTo>
                <a:cubicBezTo>
                  <a:pt x="1683901" y="1962420"/>
                  <a:pt x="1685637" y="1981863"/>
                  <a:pt x="1690255" y="2000336"/>
                </a:cubicBezTo>
                <a:cubicBezTo>
                  <a:pt x="1694873" y="2152736"/>
                  <a:pt x="1696496" y="2305256"/>
                  <a:pt x="1704110" y="2457536"/>
                </a:cubicBezTo>
                <a:cubicBezTo>
                  <a:pt x="1704958" y="2474502"/>
                  <a:pt x="1719197" y="2580485"/>
                  <a:pt x="1731819" y="2609936"/>
                </a:cubicBezTo>
                <a:cubicBezTo>
                  <a:pt x="1738378" y="2625241"/>
                  <a:pt x="1746526" y="2641098"/>
                  <a:pt x="1759528" y="2651500"/>
                </a:cubicBezTo>
                <a:cubicBezTo>
                  <a:pt x="1770932" y="2660623"/>
                  <a:pt x="1786686" y="2662953"/>
                  <a:pt x="1801091" y="2665354"/>
                </a:cubicBezTo>
                <a:cubicBezTo>
                  <a:pt x="1920942" y="2685329"/>
                  <a:pt x="1963367" y="2679209"/>
                  <a:pt x="2092037" y="2679209"/>
                </a:cubicBezTo>
              </a:path>
            </a:pathLst>
          </a:custGeom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be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488950"/>
            <a:ext cx="8128000" cy="5880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3433" y="6211669"/>
            <a:ext cx="3640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Stephen VanDyke,“The Local government efficiency Machine”, Feb 7, 2006 via Flickr, Creative Commons Attribution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Kindle Creative Thinking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</a:endParaRPr>
          </a:p>
        </p:txBody>
      </p:sp>
      <p:pic>
        <p:nvPicPr>
          <p:cNvPr id="24580" name="Picture 4" descr="C:\Documents and Settings\aaron makin\Local Settings\Temporary Internet Files\Content.IE5\VJ5LT7KB\MP9004385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05510"/>
            <a:ext cx="3048000" cy="4552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aaron makin\Local Settings\Temporary Internet Files\Content.IE5\VJ5LT7KB\MP9004385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800600"/>
            <a:ext cx="1295400" cy="17526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705600" y="63963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Creative Thinking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Build to a Theme!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C:\Documents and Settings\aaron makin\My Documents\My Things\TEDx\pics\buzz - kristin_a - No Derivative Works - Buzz Lightyear Cake-June 12,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429000" cy="457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6096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 Infinity and Beyond!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aaron makin\Local Settings\Temporary Internet Files\Content.IE5\VJ5LT7KB\MP9004385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800600"/>
            <a:ext cx="1295400" cy="17526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705600" y="63963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Creative Thinking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14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 Inspired by </a:t>
            </a:r>
          </a:p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Your Environment and Others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kids loo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860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aaron makin\Local Settings\Temporary Internet Files\Content.IE5\VJ5LT7KB\MP9004385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800600"/>
            <a:ext cx="1295400" cy="17526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705600" y="63963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Creative Thinking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574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There are no bad ideas, </a:t>
            </a:r>
          </a:p>
          <a:p>
            <a:pPr algn="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just better ones.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aaron makin\Local Settings\Temporary Internet Files\Content.IE5\VJ5LT7KB\MP9004385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800600"/>
            <a:ext cx="1295400" cy="17526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705600" y="63963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Creative Thinking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“Don’t let fear control you, </a:t>
            </a:r>
          </a:p>
          <a:p>
            <a:pPr algn="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control it.”</a:t>
            </a:r>
          </a:p>
          <a:p>
            <a:pPr algn="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- Base Jumpers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Documents and Settings\aaron makin\Local Settings\Temporary Internet Files\Content.IE5\VJ5LT7KB\MP9004385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800600"/>
            <a:ext cx="1295400" cy="17526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705600" y="63963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Creative Thinking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67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Think of 3 Ways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5591</TotalTime>
  <Words>195</Words>
  <Application>Microsoft Office PowerPoint</Application>
  <PresentationFormat>On-screen Show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Complex, Indirect, Convoluted Tasks  Yield Better Job Performance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Avery Dennison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 User</dc:creator>
  <cp:lastModifiedBy>AD User</cp:lastModifiedBy>
  <cp:revision>29</cp:revision>
  <dcterms:created xsi:type="dcterms:W3CDTF">2011-04-26T21:42:18Z</dcterms:created>
  <dcterms:modified xsi:type="dcterms:W3CDTF">2011-05-15T20:32:43Z</dcterms:modified>
</cp:coreProperties>
</file>